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58" r:id="rId5"/>
    <p:sldId id="266" r:id="rId6"/>
    <p:sldId id="259" r:id="rId7"/>
    <p:sldId id="267" r:id="rId8"/>
    <p:sldId id="261" r:id="rId9"/>
    <p:sldId id="264" r:id="rId10"/>
    <p:sldId id="262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3FF"/>
    <a:srgbClr val="FF1111"/>
    <a:srgbClr val="9A0000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24" d="100"/>
          <a:sy n="124" d="100"/>
        </p:scale>
        <p:origin x="1572" y="888"/>
      </p:cViewPr>
      <p:guideLst>
        <p:guide orient="horz" pos="2296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FA85F-6E5F-4FF8-9289-E57A7F93E5E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68417-5B87-48A5-9CF6-E9210C2ED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4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68417-5B87-48A5-9CF6-E9210C2ED6D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73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68417-5B87-48A5-9CF6-E9210C2ED6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499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68417-5B87-48A5-9CF6-E9210C2ED6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60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858F8-F24C-425A-91AA-F0E29903C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5569AB-0D45-44B5-8325-30FCFAEAE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20FA97-3F53-4F7B-B49A-085E8241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EDF91-F285-46D3-8E8D-504180412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F8AB5-AD6D-4D1C-98A8-34FA331A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22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CAF52-B61E-4BCA-BF17-B5E8FCD9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B62E5F-E38E-40A8-8530-AF0149D0E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80FE95-D1B2-4F40-B096-4657ABCE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4C636C-ACDC-4EFB-9F6B-0F2851CC9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A640C-2BCC-4D9C-94A5-7C0D8DB4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2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62CA7D6-679F-40AC-A9C4-6A0DD3921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E31B16-38C9-427F-92F6-A1F2805B6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91C13-D413-459A-85EC-3CAC4AEE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2C25BD-BE1B-4507-BE51-D535BA9A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F4FD97-6E1B-49BD-A8DD-94CEA54D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89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F8459-9677-449D-A87D-EB16E6DD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75039-341E-426E-8E6A-D0AC7F39D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1FE056-0320-441E-BFF9-5FF4083CA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D56012-6B7D-45F4-B0B2-0BF25EF0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6DD75-F71B-4048-B1BF-88036FC2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465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DAD42-3EF2-4840-8543-1AACCC44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804A45-3241-46F8-920A-27A4FC498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5F330-D9F3-4DD3-AD44-4335506B0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731BB-BC2D-4F32-97B0-4053FEBF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A0411-1F5A-4924-AA82-73A2B0B6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2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DFAAB-474D-4ECC-8C0A-9CDC3C5A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C111A-B848-4383-AF11-048C4DC12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C315A8-1D8A-4B9A-83B3-7D746130C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D23D3A-7FCE-4ABE-BAE2-E8E61207D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81A52C-86A6-4205-9F65-F563759F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1FB742-DAE1-4BBF-BE76-9CF74A773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70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C43E2-E0CD-4F03-B6A5-B03D3146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B0A2CB-BD4B-4584-BB20-1ED2E5E35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B500A1-BD55-4BFB-98A6-DE35126BD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E8B799-1F09-48B9-A3E8-D10921B54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8AC1FF-0870-4392-82EA-6AF12AA30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AA2BEF-8AF6-4C97-9016-CD0EDDC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28DD98-EB9C-42B5-A2AC-83A2052C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936CB1-7926-417B-88AE-AFAC3B38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7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6CE22-D6B2-47FF-A4B1-8E06EC54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C2BFFB-7B97-4483-B249-32AA05623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B6D7B1-7A0F-4216-9967-1901E3A1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BE5827-04F8-4B4E-B299-447A535B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42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21DAF7-81E8-4BC6-95D1-314404A0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C6E490-AF73-4F4E-B3C1-A1FC5F28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0AF034-849B-40EE-B7F3-0D6D9BBE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89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B2072-54CF-46B7-8376-134B31B8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49632A-11A2-4DD9-A99E-3723E4261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AF7C9E-6C58-4CB5-9C26-3B2A0093F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325F6B-0C50-4BC9-BC9B-1F30EA838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EC21E2-0FCA-4127-AC85-BA87B7A2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8C6AEB-2580-4B92-ACBB-5B847DD2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37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EA912-D2D0-4513-9476-8128A9EC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BBCD04-BD2E-4F86-BDA4-3B4AA2404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321506-3791-4548-919E-1EF61888B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CAF6CB-4895-47AA-92BF-2A57CCA3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331683-5EDC-4DD7-B1FE-94140B4F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5DA02F-3D63-4039-972F-BDEF0459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91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0789FF-87B6-427D-8594-CE4D84AF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8E8C7C-BF1C-4506-BBE7-3BC4D4DCC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4868C9-FFB3-4840-A2BD-2FBF806DF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94C6F-3DD9-433C-AFD8-C70544B32047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596D89-2B39-4ED0-AD88-C18F0C868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10964E-7B1A-43AE-A64C-4ECC7546F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EDAE0-DECA-4EB0-97CC-714E38039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10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>
            <a:extLst>
              <a:ext uri="{FF2B5EF4-FFF2-40B4-BE49-F238E27FC236}">
                <a16:creationId xmlns:a16="http://schemas.microsoft.com/office/drawing/2014/main" id="{667B447F-4251-441C-959E-38FF51943893}"/>
              </a:ext>
            </a:extLst>
          </p:cNvPr>
          <p:cNvGrpSpPr/>
          <p:nvPr/>
        </p:nvGrpSpPr>
        <p:grpSpPr>
          <a:xfrm>
            <a:off x="4587392" y="3651072"/>
            <a:ext cx="3017216" cy="1427890"/>
            <a:chOff x="4420941" y="3698779"/>
            <a:chExt cx="3350117" cy="1585435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C99C908-70BA-46F2-AE62-CE68C3DCD259}"/>
                </a:ext>
              </a:extLst>
            </p:cNvPr>
            <p:cNvSpPr/>
            <p:nvPr/>
          </p:nvSpPr>
          <p:spPr>
            <a:xfrm>
              <a:off x="4651458" y="3698779"/>
              <a:ext cx="2930831" cy="1585435"/>
            </a:xfrm>
            <a:custGeom>
              <a:avLst/>
              <a:gdLst>
                <a:gd name="connsiteX0" fmla="*/ 0 w 2887424"/>
                <a:gd name="connsiteY0" fmla="*/ 101037 h 1650718"/>
                <a:gd name="connsiteX1" fmla="*/ 820616 w 2887424"/>
                <a:gd name="connsiteY1" fmla="*/ 1609406 h 1650718"/>
                <a:gd name="connsiteX2" fmla="*/ 1406770 w 2887424"/>
                <a:gd name="connsiteY2" fmla="*/ 1257714 h 1650718"/>
                <a:gd name="connsiteX3" fmla="*/ 1946031 w 2887424"/>
                <a:gd name="connsiteY3" fmla="*/ 1609406 h 1650718"/>
                <a:gd name="connsiteX4" fmla="*/ 2813539 w 2887424"/>
                <a:gd name="connsiteY4" fmla="*/ 132299 h 1650718"/>
                <a:gd name="connsiteX5" fmla="*/ 2782277 w 2887424"/>
                <a:gd name="connsiteY5" fmla="*/ 163560 h 1650718"/>
                <a:gd name="connsiteX0" fmla="*/ 0 w 2813539"/>
                <a:gd name="connsiteY0" fmla="*/ 0 h 1549681"/>
                <a:gd name="connsiteX1" fmla="*/ 820616 w 2813539"/>
                <a:gd name="connsiteY1" fmla="*/ 1508369 h 1549681"/>
                <a:gd name="connsiteX2" fmla="*/ 1406770 w 2813539"/>
                <a:gd name="connsiteY2" fmla="*/ 1156677 h 1549681"/>
                <a:gd name="connsiteX3" fmla="*/ 1946031 w 2813539"/>
                <a:gd name="connsiteY3" fmla="*/ 1508369 h 1549681"/>
                <a:gd name="connsiteX4" fmla="*/ 2813539 w 2813539"/>
                <a:gd name="connsiteY4" fmla="*/ 31262 h 1549681"/>
                <a:gd name="connsiteX0" fmla="*/ 0 w 2813539"/>
                <a:gd name="connsiteY0" fmla="*/ 0 h 1569146"/>
                <a:gd name="connsiteX1" fmla="*/ 820616 w 2813539"/>
                <a:gd name="connsiteY1" fmla="*/ 1508369 h 1569146"/>
                <a:gd name="connsiteX2" fmla="*/ 1397195 w 2813539"/>
                <a:gd name="connsiteY2" fmla="*/ 1295513 h 1569146"/>
                <a:gd name="connsiteX3" fmla="*/ 1946031 w 2813539"/>
                <a:gd name="connsiteY3" fmla="*/ 1508369 h 1569146"/>
                <a:gd name="connsiteX4" fmla="*/ 2813539 w 2813539"/>
                <a:gd name="connsiteY4" fmla="*/ 31262 h 1569146"/>
                <a:gd name="connsiteX0" fmla="*/ 0 w 2813539"/>
                <a:gd name="connsiteY0" fmla="*/ 0 h 1600842"/>
                <a:gd name="connsiteX1" fmla="*/ 820616 w 2813539"/>
                <a:gd name="connsiteY1" fmla="*/ 1508369 h 1600842"/>
                <a:gd name="connsiteX2" fmla="*/ 1397195 w 2813539"/>
                <a:gd name="connsiteY2" fmla="*/ 1443923 h 1600842"/>
                <a:gd name="connsiteX3" fmla="*/ 1946031 w 2813539"/>
                <a:gd name="connsiteY3" fmla="*/ 1508369 h 1600842"/>
                <a:gd name="connsiteX4" fmla="*/ 2813539 w 2813539"/>
                <a:gd name="connsiteY4" fmla="*/ 31262 h 1600842"/>
                <a:gd name="connsiteX0" fmla="*/ 0 w 2813539"/>
                <a:gd name="connsiteY0" fmla="*/ 0 h 1600842"/>
                <a:gd name="connsiteX1" fmla="*/ 820616 w 2813539"/>
                <a:gd name="connsiteY1" fmla="*/ 1508369 h 1600842"/>
                <a:gd name="connsiteX2" fmla="*/ 1397195 w 2813539"/>
                <a:gd name="connsiteY2" fmla="*/ 1443923 h 1600842"/>
                <a:gd name="connsiteX3" fmla="*/ 1847889 w 2813539"/>
                <a:gd name="connsiteY3" fmla="*/ 1508369 h 1600842"/>
                <a:gd name="connsiteX4" fmla="*/ 2813539 w 2813539"/>
                <a:gd name="connsiteY4" fmla="*/ 31262 h 1600842"/>
                <a:gd name="connsiteX0" fmla="*/ 0 w 2887744"/>
                <a:gd name="connsiteY0" fmla="*/ 0 h 1600842"/>
                <a:gd name="connsiteX1" fmla="*/ 820616 w 2887744"/>
                <a:gd name="connsiteY1" fmla="*/ 1508369 h 1600842"/>
                <a:gd name="connsiteX2" fmla="*/ 1397195 w 2887744"/>
                <a:gd name="connsiteY2" fmla="*/ 1443923 h 1600842"/>
                <a:gd name="connsiteX3" fmla="*/ 1847889 w 2887744"/>
                <a:gd name="connsiteY3" fmla="*/ 1508369 h 1600842"/>
                <a:gd name="connsiteX4" fmla="*/ 2887744 w 2887744"/>
                <a:gd name="connsiteY4" fmla="*/ 52806 h 1600842"/>
                <a:gd name="connsiteX0" fmla="*/ 0 w 2887744"/>
                <a:gd name="connsiteY0" fmla="*/ 0 h 1600842"/>
                <a:gd name="connsiteX1" fmla="*/ 971421 w 2887744"/>
                <a:gd name="connsiteY1" fmla="*/ 1508369 h 1600842"/>
                <a:gd name="connsiteX2" fmla="*/ 1397195 w 2887744"/>
                <a:gd name="connsiteY2" fmla="*/ 1443923 h 1600842"/>
                <a:gd name="connsiteX3" fmla="*/ 1847889 w 2887744"/>
                <a:gd name="connsiteY3" fmla="*/ 1508369 h 1600842"/>
                <a:gd name="connsiteX4" fmla="*/ 2887744 w 2887744"/>
                <a:gd name="connsiteY4" fmla="*/ 52806 h 1600842"/>
                <a:gd name="connsiteX0" fmla="*/ 0 w 2930831"/>
                <a:gd name="connsiteY0" fmla="*/ 0 h 1585435"/>
                <a:gd name="connsiteX1" fmla="*/ 1014508 w 2930831"/>
                <a:gd name="connsiteY1" fmla="*/ 1494007 h 1585435"/>
                <a:gd name="connsiteX2" fmla="*/ 1440282 w 2930831"/>
                <a:gd name="connsiteY2" fmla="*/ 1429561 h 1585435"/>
                <a:gd name="connsiteX3" fmla="*/ 1890976 w 2930831"/>
                <a:gd name="connsiteY3" fmla="*/ 1494007 h 1585435"/>
                <a:gd name="connsiteX4" fmla="*/ 2930831 w 2930831"/>
                <a:gd name="connsiteY4" fmla="*/ 38444 h 1585435"/>
                <a:gd name="connsiteX0" fmla="*/ 0 w 2930831"/>
                <a:gd name="connsiteY0" fmla="*/ 0 h 1585435"/>
                <a:gd name="connsiteX1" fmla="*/ 1014508 w 2930831"/>
                <a:gd name="connsiteY1" fmla="*/ 1494007 h 1585435"/>
                <a:gd name="connsiteX2" fmla="*/ 1461825 w 2930831"/>
                <a:gd name="connsiteY2" fmla="*/ 1429561 h 1585435"/>
                <a:gd name="connsiteX3" fmla="*/ 1890976 w 2930831"/>
                <a:gd name="connsiteY3" fmla="*/ 1494007 h 1585435"/>
                <a:gd name="connsiteX4" fmla="*/ 2930831 w 2930831"/>
                <a:gd name="connsiteY4" fmla="*/ 38444 h 158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31" h="1585435">
                  <a:moveTo>
                    <a:pt x="0" y="0"/>
                  </a:moveTo>
                  <a:cubicBezTo>
                    <a:pt x="293077" y="657795"/>
                    <a:pt x="770871" y="1255747"/>
                    <a:pt x="1014508" y="1494007"/>
                  </a:cubicBezTo>
                  <a:cubicBezTo>
                    <a:pt x="1258145" y="1732267"/>
                    <a:pt x="1315747" y="1429561"/>
                    <a:pt x="1461825" y="1429561"/>
                  </a:cubicBezTo>
                  <a:cubicBezTo>
                    <a:pt x="1607903" y="1429561"/>
                    <a:pt x="1646142" y="1725860"/>
                    <a:pt x="1890976" y="1494007"/>
                  </a:cubicBezTo>
                  <a:cubicBezTo>
                    <a:pt x="2135810" y="1262154"/>
                    <a:pt x="2791457" y="279418"/>
                    <a:pt x="2930831" y="38444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0D6BEE4-4E8B-4287-AA82-6A0C102A5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0941" y="4565583"/>
              <a:ext cx="3350117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D704F3D-EC60-4E5D-8428-93EC018E9D4D}"/>
                </a:ext>
              </a:extLst>
            </p:cNvPr>
            <p:cNvSpPr/>
            <p:nvPr/>
          </p:nvSpPr>
          <p:spPr>
            <a:xfrm>
              <a:off x="5070349" y="449358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89CBD41-F177-45CA-9C29-852573357BD6}"/>
                </a:ext>
              </a:extLst>
            </p:cNvPr>
            <p:cNvSpPr/>
            <p:nvPr/>
          </p:nvSpPr>
          <p:spPr>
            <a:xfrm>
              <a:off x="6970417" y="449358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C0E374D-E56B-4816-A938-43DC39007675}"/>
              </a:ext>
            </a:extLst>
          </p:cNvPr>
          <p:cNvGrpSpPr/>
          <p:nvPr/>
        </p:nvGrpSpPr>
        <p:grpSpPr>
          <a:xfrm>
            <a:off x="567719" y="3621379"/>
            <a:ext cx="3017216" cy="1395689"/>
            <a:chOff x="401268" y="3669087"/>
            <a:chExt cx="3350117" cy="1549681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3D4C341-DE15-4427-AB0B-A850F51403F7}"/>
                </a:ext>
              </a:extLst>
            </p:cNvPr>
            <p:cNvSpPr/>
            <p:nvPr/>
          </p:nvSpPr>
          <p:spPr>
            <a:xfrm>
              <a:off x="682195" y="3669087"/>
              <a:ext cx="2813539" cy="1549681"/>
            </a:xfrm>
            <a:custGeom>
              <a:avLst/>
              <a:gdLst>
                <a:gd name="connsiteX0" fmla="*/ 0 w 2887424"/>
                <a:gd name="connsiteY0" fmla="*/ 101037 h 1650718"/>
                <a:gd name="connsiteX1" fmla="*/ 820616 w 2887424"/>
                <a:gd name="connsiteY1" fmla="*/ 1609406 h 1650718"/>
                <a:gd name="connsiteX2" fmla="*/ 1406770 w 2887424"/>
                <a:gd name="connsiteY2" fmla="*/ 1257714 h 1650718"/>
                <a:gd name="connsiteX3" fmla="*/ 1946031 w 2887424"/>
                <a:gd name="connsiteY3" fmla="*/ 1609406 h 1650718"/>
                <a:gd name="connsiteX4" fmla="*/ 2813539 w 2887424"/>
                <a:gd name="connsiteY4" fmla="*/ 132299 h 1650718"/>
                <a:gd name="connsiteX5" fmla="*/ 2782277 w 2887424"/>
                <a:gd name="connsiteY5" fmla="*/ 163560 h 1650718"/>
                <a:gd name="connsiteX0" fmla="*/ 0 w 2813539"/>
                <a:gd name="connsiteY0" fmla="*/ 0 h 1549681"/>
                <a:gd name="connsiteX1" fmla="*/ 820616 w 2813539"/>
                <a:gd name="connsiteY1" fmla="*/ 1508369 h 1549681"/>
                <a:gd name="connsiteX2" fmla="*/ 1406770 w 2813539"/>
                <a:gd name="connsiteY2" fmla="*/ 1156677 h 1549681"/>
                <a:gd name="connsiteX3" fmla="*/ 1946031 w 2813539"/>
                <a:gd name="connsiteY3" fmla="*/ 1508369 h 1549681"/>
                <a:gd name="connsiteX4" fmla="*/ 2813539 w 2813539"/>
                <a:gd name="connsiteY4" fmla="*/ 31262 h 154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3539" h="1549681">
                  <a:moveTo>
                    <a:pt x="0" y="0"/>
                  </a:moveTo>
                  <a:cubicBezTo>
                    <a:pt x="293077" y="657795"/>
                    <a:pt x="586154" y="1315590"/>
                    <a:pt x="820616" y="1508369"/>
                  </a:cubicBezTo>
                  <a:cubicBezTo>
                    <a:pt x="1055078" y="1701148"/>
                    <a:pt x="1219201" y="1156677"/>
                    <a:pt x="1406770" y="1156677"/>
                  </a:cubicBezTo>
                  <a:cubicBezTo>
                    <a:pt x="1594339" y="1156677"/>
                    <a:pt x="1711570" y="1695938"/>
                    <a:pt x="1946031" y="1508369"/>
                  </a:cubicBezTo>
                  <a:cubicBezTo>
                    <a:pt x="2180493" y="1320800"/>
                    <a:pt x="2674165" y="272236"/>
                    <a:pt x="2813539" y="31262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ABB7AE0-D092-415B-85B3-5D5750ECC4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68" y="4565583"/>
              <a:ext cx="3350117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74CD771-45BA-424B-8D52-BD9B6BEF7F4F}"/>
                </a:ext>
              </a:extLst>
            </p:cNvPr>
            <p:cNvSpPr/>
            <p:nvPr/>
          </p:nvSpPr>
          <p:spPr>
            <a:xfrm>
              <a:off x="1050676" y="449358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4AD1C8A-69D3-4638-B545-EA86B3DC2DAF}"/>
                </a:ext>
              </a:extLst>
            </p:cNvPr>
            <p:cNvSpPr/>
            <p:nvPr/>
          </p:nvSpPr>
          <p:spPr>
            <a:xfrm>
              <a:off x="2950744" y="449358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2EB0AB3E-663F-470B-90B6-199EBF4F6622}"/>
              </a:ext>
            </a:extLst>
          </p:cNvPr>
          <p:cNvGrpSpPr/>
          <p:nvPr/>
        </p:nvGrpSpPr>
        <p:grpSpPr>
          <a:xfrm>
            <a:off x="8607065" y="3701443"/>
            <a:ext cx="3017216" cy="1516441"/>
            <a:chOff x="8440614" y="3749151"/>
            <a:chExt cx="3350117" cy="1683756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796E4C0-0F36-407E-B636-24BFDBD08C3E}"/>
                </a:ext>
              </a:extLst>
            </p:cNvPr>
            <p:cNvSpPr/>
            <p:nvPr/>
          </p:nvSpPr>
          <p:spPr>
            <a:xfrm>
              <a:off x="8511702" y="3749151"/>
              <a:ext cx="3193223" cy="1683756"/>
            </a:xfrm>
            <a:custGeom>
              <a:avLst/>
              <a:gdLst>
                <a:gd name="connsiteX0" fmla="*/ 0 w 2887424"/>
                <a:gd name="connsiteY0" fmla="*/ 101037 h 1650718"/>
                <a:gd name="connsiteX1" fmla="*/ 820616 w 2887424"/>
                <a:gd name="connsiteY1" fmla="*/ 1609406 h 1650718"/>
                <a:gd name="connsiteX2" fmla="*/ 1406770 w 2887424"/>
                <a:gd name="connsiteY2" fmla="*/ 1257714 h 1650718"/>
                <a:gd name="connsiteX3" fmla="*/ 1946031 w 2887424"/>
                <a:gd name="connsiteY3" fmla="*/ 1609406 h 1650718"/>
                <a:gd name="connsiteX4" fmla="*/ 2813539 w 2887424"/>
                <a:gd name="connsiteY4" fmla="*/ 132299 h 1650718"/>
                <a:gd name="connsiteX5" fmla="*/ 2782277 w 2887424"/>
                <a:gd name="connsiteY5" fmla="*/ 163560 h 1650718"/>
                <a:gd name="connsiteX0" fmla="*/ 0 w 2813539"/>
                <a:gd name="connsiteY0" fmla="*/ 0 h 1549681"/>
                <a:gd name="connsiteX1" fmla="*/ 820616 w 2813539"/>
                <a:gd name="connsiteY1" fmla="*/ 1508369 h 1549681"/>
                <a:gd name="connsiteX2" fmla="*/ 1406770 w 2813539"/>
                <a:gd name="connsiteY2" fmla="*/ 1156677 h 1549681"/>
                <a:gd name="connsiteX3" fmla="*/ 1946031 w 2813539"/>
                <a:gd name="connsiteY3" fmla="*/ 1508369 h 1549681"/>
                <a:gd name="connsiteX4" fmla="*/ 2813539 w 2813539"/>
                <a:gd name="connsiteY4" fmla="*/ 31262 h 1549681"/>
                <a:gd name="connsiteX0" fmla="*/ 0 w 2813539"/>
                <a:gd name="connsiteY0" fmla="*/ 0 h 1569146"/>
                <a:gd name="connsiteX1" fmla="*/ 820616 w 2813539"/>
                <a:gd name="connsiteY1" fmla="*/ 1508369 h 1569146"/>
                <a:gd name="connsiteX2" fmla="*/ 1397195 w 2813539"/>
                <a:gd name="connsiteY2" fmla="*/ 1295513 h 1569146"/>
                <a:gd name="connsiteX3" fmla="*/ 1946031 w 2813539"/>
                <a:gd name="connsiteY3" fmla="*/ 1508369 h 1569146"/>
                <a:gd name="connsiteX4" fmla="*/ 2813539 w 2813539"/>
                <a:gd name="connsiteY4" fmla="*/ 31262 h 1569146"/>
                <a:gd name="connsiteX0" fmla="*/ 0 w 2813539"/>
                <a:gd name="connsiteY0" fmla="*/ 0 h 1600842"/>
                <a:gd name="connsiteX1" fmla="*/ 820616 w 2813539"/>
                <a:gd name="connsiteY1" fmla="*/ 1508369 h 1600842"/>
                <a:gd name="connsiteX2" fmla="*/ 1397195 w 2813539"/>
                <a:gd name="connsiteY2" fmla="*/ 1443923 h 1600842"/>
                <a:gd name="connsiteX3" fmla="*/ 1946031 w 2813539"/>
                <a:gd name="connsiteY3" fmla="*/ 1508369 h 1600842"/>
                <a:gd name="connsiteX4" fmla="*/ 2813539 w 2813539"/>
                <a:gd name="connsiteY4" fmla="*/ 31262 h 1600842"/>
                <a:gd name="connsiteX0" fmla="*/ 0 w 2813539"/>
                <a:gd name="connsiteY0" fmla="*/ 0 h 1600842"/>
                <a:gd name="connsiteX1" fmla="*/ 820616 w 2813539"/>
                <a:gd name="connsiteY1" fmla="*/ 1508369 h 1600842"/>
                <a:gd name="connsiteX2" fmla="*/ 1397195 w 2813539"/>
                <a:gd name="connsiteY2" fmla="*/ 1443923 h 1600842"/>
                <a:gd name="connsiteX3" fmla="*/ 1847889 w 2813539"/>
                <a:gd name="connsiteY3" fmla="*/ 1508369 h 1600842"/>
                <a:gd name="connsiteX4" fmla="*/ 2813539 w 2813539"/>
                <a:gd name="connsiteY4" fmla="*/ 31262 h 1600842"/>
                <a:gd name="connsiteX0" fmla="*/ 0 w 2887744"/>
                <a:gd name="connsiteY0" fmla="*/ 0 h 1600842"/>
                <a:gd name="connsiteX1" fmla="*/ 820616 w 2887744"/>
                <a:gd name="connsiteY1" fmla="*/ 1508369 h 1600842"/>
                <a:gd name="connsiteX2" fmla="*/ 1397195 w 2887744"/>
                <a:gd name="connsiteY2" fmla="*/ 1443923 h 1600842"/>
                <a:gd name="connsiteX3" fmla="*/ 1847889 w 2887744"/>
                <a:gd name="connsiteY3" fmla="*/ 1508369 h 1600842"/>
                <a:gd name="connsiteX4" fmla="*/ 2887744 w 2887744"/>
                <a:gd name="connsiteY4" fmla="*/ 52806 h 1600842"/>
                <a:gd name="connsiteX0" fmla="*/ 0 w 2887744"/>
                <a:gd name="connsiteY0" fmla="*/ 0 h 1600842"/>
                <a:gd name="connsiteX1" fmla="*/ 971421 w 2887744"/>
                <a:gd name="connsiteY1" fmla="*/ 1508369 h 1600842"/>
                <a:gd name="connsiteX2" fmla="*/ 1397195 w 2887744"/>
                <a:gd name="connsiteY2" fmla="*/ 1443923 h 1600842"/>
                <a:gd name="connsiteX3" fmla="*/ 1847889 w 2887744"/>
                <a:gd name="connsiteY3" fmla="*/ 1508369 h 1600842"/>
                <a:gd name="connsiteX4" fmla="*/ 2887744 w 2887744"/>
                <a:gd name="connsiteY4" fmla="*/ 52806 h 1600842"/>
                <a:gd name="connsiteX0" fmla="*/ 0 w 2930831"/>
                <a:gd name="connsiteY0" fmla="*/ 0 h 1585435"/>
                <a:gd name="connsiteX1" fmla="*/ 1014508 w 2930831"/>
                <a:gd name="connsiteY1" fmla="*/ 1494007 h 1585435"/>
                <a:gd name="connsiteX2" fmla="*/ 1440282 w 2930831"/>
                <a:gd name="connsiteY2" fmla="*/ 1429561 h 1585435"/>
                <a:gd name="connsiteX3" fmla="*/ 1890976 w 2930831"/>
                <a:gd name="connsiteY3" fmla="*/ 1494007 h 1585435"/>
                <a:gd name="connsiteX4" fmla="*/ 2930831 w 2930831"/>
                <a:gd name="connsiteY4" fmla="*/ 38444 h 1585435"/>
                <a:gd name="connsiteX0" fmla="*/ 0 w 2930831"/>
                <a:gd name="connsiteY0" fmla="*/ 0 h 1585435"/>
                <a:gd name="connsiteX1" fmla="*/ 1014508 w 2930831"/>
                <a:gd name="connsiteY1" fmla="*/ 1494007 h 1585435"/>
                <a:gd name="connsiteX2" fmla="*/ 1461825 w 2930831"/>
                <a:gd name="connsiteY2" fmla="*/ 1429561 h 1585435"/>
                <a:gd name="connsiteX3" fmla="*/ 1890976 w 2930831"/>
                <a:gd name="connsiteY3" fmla="*/ 1494007 h 1585435"/>
                <a:gd name="connsiteX4" fmla="*/ 2930831 w 2930831"/>
                <a:gd name="connsiteY4" fmla="*/ 38444 h 1585435"/>
                <a:gd name="connsiteX0" fmla="*/ 0 w 2930831"/>
                <a:gd name="connsiteY0" fmla="*/ 0 h 1735173"/>
                <a:gd name="connsiteX1" fmla="*/ 1014508 w 2930831"/>
                <a:gd name="connsiteY1" fmla="*/ 1494007 h 1735173"/>
                <a:gd name="connsiteX2" fmla="*/ 1497606 w 2930831"/>
                <a:gd name="connsiteY2" fmla="*/ 1731710 h 1735173"/>
                <a:gd name="connsiteX3" fmla="*/ 1890976 w 2930831"/>
                <a:gd name="connsiteY3" fmla="*/ 1494007 h 1735173"/>
                <a:gd name="connsiteX4" fmla="*/ 2930831 w 2930831"/>
                <a:gd name="connsiteY4" fmla="*/ 38444 h 1735173"/>
                <a:gd name="connsiteX0" fmla="*/ 0 w 2930831"/>
                <a:gd name="connsiteY0" fmla="*/ 0 h 1735173"/>
                <a:gd name="connsiteX1" fmla="*/ 1105948 w 2930831"/>
                <a:gd name="connsiteY1" fmla="*/ 1494007 h 1735173"/>
                <a:gd name="connsiteX2" fmla="*/ 1497606 w 2930831"/>
                <a:gd name="connsiteY2" fmla="*/ 1731710 h 1735173"/>
                <a:gd name="connsiteX3" fmla="*/ 1890976 w 2930831"/>
                <a:gd name="connsiteY3" fmla="*/ 1494007 h 1735173"/>
                <a:gd name="connsiteX4" fmla="*/ 2930831 w 2930831"/>
                <a:gd name="connsiteY4" fmla="*/ 38444 h 1735173"/>
                <a:gd name="connsiteX0" fmla="*/ 0 w 2930831"/>
                <a:gd name="connsiteY0" fmla="*/ 0 h 1736593"/>
                <a:gd name="connsiteX1" fmla="*/ 1105948 w 2930831"/>
                <a:gd name="connsiteY1" fmla="*/ 1494007 h 1736593"/>
                <a:gd name="connsiteX2" fmla="*/ 1497606 w 2930831"/>
                <a:gd name="connsiteY2" fmla="*/ 1731710 h 1736593"/>
                <a:gd name="connsiteX3" fmla="*/ 1851219 w 2930831"/>
                <a:gd name="connsiteY3" fmla="*/ 1474128 h 1736593"/>
                <a:gd name="connsiteX4" fmla="*/ 2930831 w 2930831"/>
                <a:gd name="connsiteY4" fmla="*/ 38444 h 1736593"/>
                <a:gd name="connsiteX0" fmla="*/ 0 w 3018295"/>
                <a:gd name="connsiteY0" fmla="*/ 0 h 1736593"/>
                <a:gd name="connsiteX1" fmla="*/ 1105948 w 3018295"/>
                <a:gd name="connsiteY1" fmla="*/ 1494007 h 1736593"/>
                <a:gd name="connsiteX2" fmla="*/ 1497606 w 3018295"/>
                <a:gd name="connsiteY2" fmla="*/ 1731710 h 1736593"/>
                <a:gd name="connsiteX3" fmla="*/ 1851219 w 3018295"/>
                <a:gd name="connsiteY3" fmla="*/ 1474128 h 1736593"/>
                <a:gd name="connsiteX4" fmla="*/ 3018295 w 3018295"/>
                <a:gd name="connsiteY4" fmla="*/ 34469 h 1736593"/>
                <a:gd name="connsiteX0" fmla="*/ 0 w 3034198"/>
                <a:gd name="connsiteY0" fmla="*/ 0 h 1736593"/>
                <a:gd name="connsiteX1" fmla="*/ 1105948 w 3034198"/>
                <a:gd name="connsiteY1" fmla="*/ 1494007 h 1736593"/>
                <a:gd name="connsiteX2" fmla="*/ 1497606 w 3034198"/>
                <a:gd name="connsiteY2" fmla="*/ 1731710 h 1736593"/>
                <a:gd name="connsiteX3" fmla="*/ 1851219 w 3034198"/>
                <a:gd name="connsiteY3" fmla="*/ 1474128 h 1736593"/>
                <a:gd name="connsiteX4" fmla="*/ 3034198 w 3034198"/>
                <a:gd name="connsiteY4" fmla="*/ 50371 h 1736593"/>
                <a:gd name="connsiteX0" fmla="*/ 0 w 3105759"/>
                <a:gd name="connsiteY0" fmla="*/ 0 h 1699934"/>
                <a:gd name="connsiteX1" fmla="*/ 1177509 w 3105759"/>
                <a:gd name="connsiteY1" fmla="*/ 1458226 h 1699934"/>
                <a:gd name="connsiteX2" fmla="*/ 1569167 w 3105759"/>
                <a:gd name="connsiteY2" fmla="*/ 1695929 h 1699934"/>
                <a:gd name="connsiteX3" fmla="*/ 1922780 w 3105759"/>
                <a:gd name="connsiteY3" fmla="*/ 1438347 h 1699934"/>
                <a:gd name="connsiteX4" fmla="*/ 3105759 w 3105759"/>
                <a:gd name="connsiteY4" fmla="*/ 14590 h 1699934"/>
                <a:gd name="connsiteX0" fmla="*/ 0 w 3105759"/>
                <a:gd name="connsiteY0" fmla="*/ 0 h 1699934"/>
                <a:gd name="connsiteX1" fmla="*/ 1177509 w 3105759"/>
                <a:gd name="connsiteY1" fmla="*/ 1458226 h 1699934"/>
                <a:gd name="connsiteX2" fmla="*/ 1569167 w 3105759"/>
                <a:gd name="connsiteY2" fmla="*/ 1695929 h 1699934"/>
                <a:gd name="connsiteX3" fmla="*/ 1922780 w 3105759"/>
                <a:gd name="connsiteY3" fmla="*/ 1438347 h 1699934"/>
                <a:gd name="connsiteX4" fmla="*/ 3105759 w 3105759"/>
                <a:gd name="connsiteY4" fmla="*/ 14590 h 1699934"/>
                <a:gd name="connsiteX0" fmla="*/ 0 w 3141540"/>
                <a:gd name="connsiteY0" fmla="*/ 68899 h 1683690"/>
                <a:gd name="connsiteX1" fmla="*/ 1213290 w 3141540"/>
                <a:gd name="connsiteY1" fmla="*/ 1443636 h 1683690"/>
                <a:gd name="connsiteX2" fmla="*/ 1604948 w 3141540"/>
                <a:gd name="connsiteY2" fmla="*/ 1681339 h 1683690"/>
                <a:gd name="connsiteX3" fmla="*/ 1958561 w 3141540"/>
                <a:gd name="connsiteY3" fmla="*/ 1423757 h 1683690"/>
                <a:gd name="connsiteX4" fmla="*/ 3141540 w 3141540"/>
                <a:gd name="connsiteY4" fmla="*/ 0 h 1683690"/>
                <a:gd name="connsiteX0" fmla="*/ 0 w 3069978"/>
                <a:gd name="connsiteY0" fmla="*/ 68899 h 1683690"/>
                <a:gd name="connsiteX1" fmla="*/ 1141728 w 3069978"/>
                <a:gd name="connsiteY1" fmla="*/ 1443636 h 1683690"/>
                <a:gd name="connsiteX2" fmla="*/ 1533386 w 3069978"/>
                <a:gd name="connsiteY2" fmla="*/ 1681339 h 1683690"/>
                <a:gd name="connsiteX3" fmla="*/ 1886999 w 3069978"/>
                <a:gd name="connsiteY3" fmla="*/ 1423757 h 1683690"/>
                <a:gd name="connsiteX4" fmla="*/ 3069978 w 3069978"/>
                <a:gd name="connsiteY4" fmla="*/ 0 h 1683690"/>
                <a:gd name="connsiteX0" fmla="*/ 0 w 3069978"/>
                <a:gd name="connsiteY0" fmla="*/ 68899 h 1683690"/>
                <a:gd name="connsiteX1" fmla="*/ 1141728 w 3069978"/>
                <a:gd name="connsiteY1" fmla="*/ 1443636 h 1683690"/>
                <a:gd name="connsiteX2" fmla="*/ 1533386 w 3069978"/>
                <a:gd name="connsiteY2" fmla="*/ 1681339 h 1683690"/>
                <a:gd name="connsiteX3" fmla="*/ 1886999 w 3069978"/>
                <a:gd name="connsiteY3" fmla="*/ 1423757 h 1683690"/>
                <a:gd name="connsiteX4" fmla="*/ 3069978 w 3069978"/>
                <a:gd name="connsiteY4" fmla="*/ 0 h 1683690"/>
                <a:gd name="connsiteX0" fmla="*/ 0 w 3193223"/>
                <a:gd name="connsiteY0" fmla="*/ 64923 h 1683756"/>
                <a:gd name="connsiteX1" fmla="*/ 1264973 w 3193223"/>
                <a:gd name="connsiteY1" fmla="*/ 1443636 h 1683756"/>
                <a:gd name="connsiteX2" fmla="*/ 1656631 w 3193223"/>
                <a:gd name="connsiteY2" fmla="*/ 1681339 h 1683756"/>
                <a:gd name="connsiteX3" fmla="*/ 2010244 w 3193223"/>
                <a:gd name="connsiteY3" fmla="*/ 1423757 h 1683756"/>
                <a:gd name="connsiteX4" fmla="*/ 3193223 w 3193223"/>
                <a:gd name="connsiteY4" fmla="*/ 0 h 1683756"/>
                <a:gd name="connsiteX0" fmla="*/ 0 w 3193223"/>
                <a:gd name="connsiteY0" fmla="*/ 64923 h 1683756"/>
                <a:gd name="connsiteX1" fmla="*/ 1264973 w 3193223"/>
                <a:gd name="connsiteY1" fmla="*/ 1443636 h 1683756"/>
                <a:gd name="connsiteX2" fmla="*/ 1656631 w 3193223"/>
                <a:gd name="connsiteY2" fmla="*/ 1681339 h 1683756"/>
                <a:gd name="connsiteX3" fmla="*/ 2010244 w 3193223"/>
                <a:gd name="connsiteY3" fmla="*/ 1423757 h 1683756"/>
                <a:gd name="connsiteX4" fmla="*/ 3193223 w 3193223"/>
                <a:gd name="connsiteY4" fmla="*/ 0 h 168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3223" h="1683756">
                  <a:moveTo>
                    <a:pt x="0" y="64923"/>
                  </a:moveTo>
                  <a:cubicBezTo>
                    <a:pt x="257296" y="404666"/>
                    <a:pt x="988868" y="1174233"/>
                    <a:pt x="1264973" y="1443636"/>
                  </a:cubicBezTo>
                  <a:cubicBezTo>
                    <a:pt x="1541078" y="1713039"/>
                    <a:pt x="1623859" y="1684652"/>
                    <a:pt x="1656631" y="1681339"/>
                  </a:cubicBezTo>
                  <a:cubicBezTo>
                    <a:pt x="1689403" y="1678026"/>
                    <a:pt x="1754145" y="1703980"/>
                    <a:pt x="2010244" y="1423757"/>
                  </a:cubicBezTo>
                  <a:cubicBezTo>
                    <a:pt x="2266343" y="1143534"/>
                    <a:pt x="3053849" y="240974"/>
                    <a:pt x="3193223" y="0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3FC5F38-D268-4146-A29E-F60201C804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0614" y="4565583"/>
              <a:ext cx="3350117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814DBEA-4730-410B-952F-7AA8B1C19C83}"/>
                </a:ext>
              </a:extLst>
            </p:cNvPr>
            <p:cNvSpPr/>
            <p:nvPr/>
          </p:nvSpPr>
          <p:spPr>
            <a:xfrm>
              <a:off x="9090022" y="449358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F2BB4B8-89F2-466C-9A8D-EDB7EDA98AAB}"/>
                </a:ext>
              </a:extLst>
            </p:cNvPr>
            <p:cNvSpPr/>
            <p:nvPr/>
          </p:nvSpPr>
          <p:spPr>
            <a:xfrm>
              <a:off x="10990090" y="449358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61D01D9-BAB9-4ED1-A2DD-557421936AF4}"/>
              </a:ext>
            </a:extLst>
          </p:cNvPr>
          <p:cNvSpPr/>
          <p:nvPr/>
        </p:nvSpPr>
        <p:spPr>
          <a:xfrm>
            <a:off x="820731" y="1157796"/>
            <a:ext cx="2533955" cy="1395684"/>
          </a:xfrm>
          <a:custGeom>
            <a:avLst/>
            <a:gdLst>
              <a:gd name="connsiteX0" fmla="*/ 0 w 2887424"/>
              <a:gd name="connsiteY0" fmla="*/ 101037 h 1650718"/>
              <a:gd name="connsiteX1" fmla="*/ 820616 w 2887424"/>
              <a:gd name="connsiteY1" fmla="*/ 1609406 h 1650718"/>
              <a:gd name="connsiteX2" fmla="*/ 1406770 w 2887424"/>
              <a:gd name="connsiteY2" fmla="*/ 1257714 h 1650718"/>
              <a:gd name="connsiteX3" fmla="*/ 1946031 w 2887424"/>
              <a:gd name="connsiteY3" fmla="*/ 1609406 h 1650718"/>
              <a:gd name="connsiteX4" fmla="*/ 2813539 w 2887424"/>
              <a:gd name="connsiteY4" fmla="*/ 132299 h 1650718"/>
              <a:gd name="connsiteX5" fmla="*/ 2782277 w 2887424"/>
              <a:gd name="connsiteY5" fmla="*/ 163560 h 1650718"/>
              <a:gd name="connsiteX0" fmla="*/ 0 w 2813539"/>
              <a:gd name="connsiteY0" fmla="*/ 0 h 1549681"/>
              <a:gd name="connsiteX1" fmla="*/ 820616 w 2813539"/>
              <a:gd name="connsiteY1" fmla="*/ 1508369 h 1549681"/>
              <a:gd name="connsiteX2" fmla="*/ 1406770 w 2813539"/>
              <a:gd name="connsiteY2" fmla="*/ 1156677 h 1549681"/>
              <a:gd name="connsiteX3" fmla="*/ 1946031 w 2813539"/>
              <a:gd name="connsiteY3" fmla="*/ 1508369 h 1549681"/>
              <a:gd name="connsiteX4" fmla="*/ 2813539 w 2813539"/>
              <a:gd name="connsiteY4" fmla="*/ 31262 h 154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3539" h="1549681">
                <a:moveTo>
                  <a:pt x="0" y="0"/>
                </a:moveTo>
                <a:cubicBezTo>
                  <a:pt x="293077" y="657795"/>
                  <a:pt x="586154" y="1315590"/>
                  <a:pt x="820616" y="1508369"/>
                </a:cubicBezTo>
                <a:cubicBezTo>
                  <a:pt x="1055078" y="1701148"/>
                  <a:pt x="1219201" y="1156677"/>
                  <a:pt x="1406770" y="1156677"/>
                </a:cubicBezTo>
                <a:cubicBezTo>
                  <a:pt x="1594339" y="1156677"/>
                  <a:pt x="1711570" y="1695938"/>
                  <a:pt x="1946031" y="1508369"/>
                </a:cubicBezTo>
                <a:cubicBezTo>
                  <a:pt x="2180493" y="1320800"/>
                  <a:pt x="2674165" y="272236"/>
                  <a:pt x="2813539" y="31262"/>
                </a:cubicBezTo>
              </a:path>
            </a:pathLst>
          </a:custGeom>
          <a:noFill/>
          <a:ln w="25400" cmpd="sng">
            <a:solidFill>
              <a:srgbClr val="9A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0816D4A-C323-4CAF-B666-C1CC97A548C8}"/>
              </a:ext>
            </a:extLst>
          </p:cNvPr>
          <p:cNvCxnSpPr>
            <a:cxnSpLocks/>
          </p:cNvCxnSpPr>
          <p:nvPr/>
        </p:nvCxnSpPr>
        <p:spPr>
          <a:xfrm flipV="1">
            <a:off x="567719" y="1965205"/>
            <a:ext cx="301721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7EF24260-5551-4753-95C2-9A34B1E768F9}"/>
              </a:ext>
            </a:extLst>
          </p:cNvPr>
          <p:cNvSpPr/>
          <p:nvPr/>
        </p:nvSpPr>
        <p:spPr>
          <a:xfrm>
            <a:off x="1152595" y="1900358"/>
            <a:ext cx="129691" cy="1296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C91C8F55-40A3-479A-9344-76550C9F9614}"/>
              </a:ext>
            </a:extLst>
          </p:cNvPr>
          <p:cNvSpPr/>
          <p:nvPr/>
        </p:nvSpPr>
        <p:spPr>
          <a:xfrm>
            <a:off x="2863848" y="1900353"/>
            <a:ext cx="129691" cy="1296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38F1C3FD-A6E7-4AFC-B7C1-F810937736B0}"/>
              </a:ext>
            </a:extLst>
          </p:cNvPr>
          <p:cNvSpPr/>
          <p:nvPr/>
        </p:nvSpPr>
        <p:spPr>
          <a:xfrm>
            <a:off x="4674469" y="1202154"/>
            <a:ext cx="2850465" cy="1319139"/>
          </a:xfrm>
          <a:custGeom>
            <a:avLst/>
            <a:gdLst>
              <a:gd name="connsiteX0" fmla="*/ 0 w 2887424"/>
              <a:gd name="connsiteY0" fmla="*/ 101037 h 1650718"/>
              <a:gd name="connsiteX1" fmla="*/ 820616 w 2887424"/>
              <a:gd name="connsiteY1" fmla="*/ 1609406 h 1650718"/>
              <a:gd name="connsiteX2" fmla="*/ 1406770 w 2887424"/>
              <a:gd name="connsiteY2" fmla="*/ 1257714 h 1650718"/>
              <a:gd name="connsiteX3" fmla="*/ 1946031 w 2887424"/>
              <a:gd name="connsiteY3" fmla="*/ 1609406 h 1650718"/>
              <a:gd name="connsiteX4" fmla="*/ 2813539 w 2887424"/>
              <a:gd name="connsiteY4" fmla="*/ 132299 h 1650718"/>
              <a:gd name="connsiteX5" fmla="*/ 2782277 w 2887424"/>
              <a:gd name="connsiteY5" fmla="*/ 163560 h 1650718"/>
              <a:gd name="connsiteX0" fmla="*/ 0 w 2813539"/>
              <a:gd name="connsiteY0" fmla="*/ 0 h 1549681"/>
              <a:gd name="connsiteX1" fmla="*/ 820616 w 2813539"/>
              <a:gd name="connsiteY1" fmla="*/ 1508369 h 1549681"/>
              <a:gd name="connsiteX2" fmla="*/ 1406770 w 2813539"/>
              <a:gd name="connsiteY2" fmla="*/ 1156677 h 1549681"/>
              <a:gd name="connsiteX3" fmla="*/ 1946031 w 2813539"/>
              <a:gd name="connsiteY3" fmla="*/ 1508369 h 1549681"/>
              <a:gd name="connsiteX4" fmla="*/ 2813539 w 2813539"/>
              <a:gd name="connsiteY4" fmla="*/ 31262 h 1549681"/>
              <a:gd name="connsiteX0" fmla="*/ 0 w 2813539"/>
              <a:gd name="connsiteY0" fmla="*/ 0 h 1549681"/>
              <a:gd name="connsiteX1" fmla="*/ 820616 w 2813539"/>
              <a:gd name="connsiteY1" fmla="*/ 1508369 h 1549681"/>
              <a:gd name="connsiteX2" fmla="*/ 1406770 w 2813539"/>
              <a:gd name="connsiteY2" fmla="*/ 1156677 h 1549681"/>
              <a:gd name="connsiteX3" fmla="*/ 1946031 w 2813539"/>
              <a:gd name="connsiteY3" fmla="*/ 1508369 h 1549681"/>
              <a:gd name="connsiteX4" fmla="*/ 2813539 w 2813539"/>
              <a:gd name="connsiteY4" fmla="*/ 31262 h 1549681"/>
              <a:gd name="connsiteX0" fmla="*/ 0 w 2813539"/>
              <a:gd name="connsiteY0" fmla="*/ 0 h 1547992"/>
              <a:gd name="connsiteX1" fmla="*/ 820616 w 2813539"/>
              <a:gd name="connsiteY1" fmla="*/ 1508369 h 1547992"/>
              <a:gd name="connsiteX2" fmla="*/ 1406770 w 2813539"/>
              <a:gd name="connsiteY2" fmla="*/ 1156677 h 1547992"/>
              <a:gd name="connsiteX3" fmla="*/ 1946031 w 2813539"/>
              <a:gd name="connsiteY3" fmla="*/ 1508369 h 1547992"/>
              <a:gd name="connsiteX4" fmla="*/ 2813539 w 2813539"/>
              <a:gd name="connsiteY4" fmla="*/ 31262 h 1547992"/>
              <a:gd name="connsiteX0" fmla="*/ 0 w 2813539"/>
              <a:gd name="connsiteY0" fmla="*/ 0 h 1549314"/>
              <a:gd name="connsiteX1" fmla="*/ 926386 w 2813539"/>
              <a:gd name="connsiteY1" fmla="*/ 1549312 h 1549314"/>
              <a:gd name="connsiteX2" fmla="*/ 1406770 w 2813539"/>
              <a:gd name="connsiteY2" fmla="*/ 1156677 h 1549314"/>
              <a:gd name="connsiteX3" fmla="*/ 1946031 w 2813539"/>
              <a:gd name="connsiteY3" fmla="*/ 1508369 h 1549314"/>
              <a:gd name="connsiteX4" fmla="*/ 2813539 w 2813539"/>
              <a:gd name="connsiteY4" fmla="*/ 31262 h 1549314"/>
              <a:gd name="connsiteX0" fmla="*/ 0 w 2905661"/>
              <a:gd name="connsiteY0" fmla="*/ 0 h 1577849"/>
              <a:gd name="connsiteX1" fmla="*/ 1018508 w 2905661"/>
              <a:gd name="connsiteY1" fmla="*/ 1539076 h 1577849"/>
              <a:gd name="connsiteX2" fmla="*/ 1498892 w 2905661"/>
              <a:gd name="connsiteY2" fmla="*/ 1146441 h 1577849"/>
              <a:gd name="connsiteX3" fmla="*/ 2038153 w 2905661"/>
              <a:gd name="connsiteY3" fmla="*/ 1498133 h 1577849"/>
              <a:gd name="connsiteX4" fmla="*/ 2905661 w 2905661"/>
              <a:gd name="connsiteY4" fmla="*/ 21026 h 1577849"/>
              <a:gd name="connsiteX0" fmla="*/ 0 w 2905661"/>
              <a:gd name="connsiteY0" fmla="*/ 0 h 1577849"/>
              <a:gd name="connsiteX1" fmla="*/ 1018508 w 2905661"/>
              <a:gd name="connsiteY1" fmla="*/ 1539076 h 1577849"/>
              <a:gd name="connsiteX2" fmla="*/ 1498892 w 2905661"/>
              <a:gd name="connsiteY2" fmla="*/ 1146441 h 1577849"/>
              <a:gd name="connsiteX3" fmla="*/ 2038153 w 2905661"/>
              <a:gd name="connsiteY3" fmla="*/ 1498133 h 1577849"/>
              <a:gd name="connsiteX4" fmla="*/ 2905661 w 2905661"/>
              <a:gd name="connsiteY4" fmla="*/ 21026 h 1577849"/>
              <a:gd name="connsiteX0" fmla="*/ 0 w 2905661"/>
              <a:gd name="connsiteY0" fmla="*/ 0 h 1577849"/>
              <a:gd name="connsiteX1" fmla="*/ 1018508 w 2905661"/>
              <a:gd name="connsiteY1" fmla="*/ 1539076 h 1577849"/>
              <a:gd name="connsiteX2" fmla="*/ 1498892 w 2905661"/>
              <a:gd name="connsiteY2" fmla="*/ 1146441 h 1577849"/>
              <a:gd name="connsiteX3" fmla="*/ 2038153 w 2905661"/>
              <a:gd name="connsiteY3" fmla="*/ 1498133 h 1577849"/>
              <a:gd name="connsiteX4" fmla="*/ 2905661 w 2905661"/>
              <a:gd name="connsiteY4" fmla="*/ 21026 h 1577849"/>
              <a:gd name="connsiteX0" fmla="*/ 0 w 2905661"/>
              <a:gd name="connsiteY0" fmla="*/ 0 h 1538078"/>
              <a:gd name="connsiteX1" fmla="*/ 1018508 w 2905661"/>
              <a:gd name="connsiteY1" fmla="*/ 1464013 h 1538078"/>
              <a:gd name="connsiteX2" fmla="*/ 1498892 w 2905661"/>
              <a:gd name="connsiteY2" fmla="*/ 1146441 h 1538078"/>
              <a:gd name="connsiteX3" fmla="*/ 2038153 w 2905661"/>
              <a:gd name="connsiteY3" fmla="*/ 1498133 h 1538078"/>
              <a:gd name="connsiteX4" fmla="*/ 2905661 w 2905661"/>
              <a:gd name="connsiteY4" fmla="*/ 21026 h 1538078"/>
              <a:gd name="connsiteX0" fmla="*/ 0 w 2905661"/>
              <a:gd name="connsiteY0" fmla="*/ 0 h 1590877"/>
              <a:gd name="connsiteX1" fmla="*/ 1079923 w 2905661"/>
              <a:gd name="connsiteY1" fmla="*/ 1552723 h 1590877"/>
              <a:gd name="connsiteX2" fmla="*/ 1498892 w 2905661"/>
              <a:gd name="connsiteY2" fmla="*/ 1146441 h 1590877"/>
              <a:gd name="connsiteX3" fmla="*/ 2038153 w 2905661"/>
              <a:gd name="connsiteY3" fmla="*/ 1498133 h 1590877"/>
              <a:gd name="connsiteX4" fmla="*/ 2905661 w 2905661"/>
              <a:gd name="connsiteY4" fmla="*/ 21026 h 1590877"/>
              <a:gd name="connsiteX0" fmla="*/ 0 w 2905661"/>
              <a:gd name="connsiteY0" fmla="*/ 0 h 1552912"/>
              <a:gd name="connsiteX1" fmla="*/ 1079923 w 2905661"/>
              <a:gd name="connsiteY1" fmla="*/ 1552723 h 1552912"/>
              <a:gd name="connsiteX2" fmla="*/ 1498892 w 2905661"/>
              <a:gd name="connsiteY2" fmla="*/ 1146441 h 1552912"/>
              <a:gd name="connsiteX3" fmla="*/ 2038153 w 2905661"/>
              <a:gd name="connsiteY3" fmla="*/ 1498133 h 1552912"/>
              <a:gd name="connsiteX4" fmla="*/ 2905661 w 2905661"/>
              <a:gd name="connsiteY4" fmla="*/ 21026 h 1552912"/>
              <a:gd name="connsiteX0" fmla="*/ 0 w 2905661"/>
              <a:gd name="connsiteY0" fmla="*/ 0 h 1552905"/>
              <a:gd name="connsiteX1" fmla="*/ 1079923 w 2905661"/>
              <a:gd name="connsiteY1" fmla="*/ 1552723 h 1552905"/>
              <a:gd name="connsiteX2" fmla="*/ 1498892 w 2905661"/>
              <a:gd name="connsiteY2" fmla="*/ 1146441 h 1552905"/>
              <a:gd name="connsiteX3" fmla="*/ 2038153 w 2905661"/>
              <a:gd name="connsiteY3" fmla="*/ 1498133 h 1552905"/>
              <a:gd name="connsiteX4" fmla="*/ 2905661 w 2905661"/>
              <a:gd name="connsiteY4" fmla="*/ 21026 h 1552905"/>
              <a:gd name="connsiteX0" fmla="*/ 0 w 2905661"/>
              <a:gd name="connsiteY0" fmla="*/ 0 h 1592619"/>
              <a:gd name="connsiteX1" fmla="*/ 1079923 w 2905661"/>
              <a:gd name="connsiteY1" fmla="*/ 1552723 h 1592619"/>
              <a:gd name="connsiteX2" fmla="*/ 1498892 w 2905661"/>
              <a:gd name="connsiteY2" fmla="*/ 1146441 h 1592619"/>
              <a:gd name="connsiteX3" fmla="*/ 1932382 w 2905661"/>
              <a:gd name="connsiteY3" fmla="*/ 1556136 h 1592619"/>
              <a:gd name="connsiteX4" fmla="*/ 2905661 w 2905661"/>
              <a:gd name="connsiteY4" fmla="*/ 21026 h 1592619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2807"/>
              <a:gd name="connsiteX1" fmla="*/ 1079923 w 2905661"/>
              <a:gd name="connsiteY1" fmla="*/ 1552723 h 1552807"/>
              <a:gd name="connsiteX2" fmla="*/ 1498892 w 2905661"/>
              <a:gd name="connsiteY2" fmla="*/ 1146441 h 1552807"/>
              <a:gd name="connsiteX3" fmla="*/ 1901674 w 2905661"/>
              <a:gd name="connsiteY3" fmla="*/ 1539076 h 1552807"/>
              <a:gd name="connsiteX4" fmla="*/ 2905661 w 2905661"/>
              <a:gd name="connsiteY4" fmla="*/ 21026 h 1552807"/>
              <a:gd name="connsiteX0" fmla="*/ 0 w 2905661"/>
              <a:gd name="connsiteY0" fmla="*/ 0 h 1552807"/>
              <a:gd name="connsiteX1" fmla="*/ 1079923 w 2905661"/>
              <a:gd name="connsiteY1" fmla="*/ 1552723 h 1552807"/>
              <a:gd name="connsiteX2" fmla="*/ 1498892 w 2905661"/>
              <a:gd name="connsiteY2" fmla="*/ 1146441 h 1552807"/>
              <a:gd name="connsiteX3" fmla="*/ 1918734 w 2905661"/>
              <a:gd name="connsiteY3" fmla="*/ 1539076 h 1552807"/>
              <a:gd name="connsiteX4" fmla="*/ 2905661 w 2905661"/>
              <a:gd name="connsiteY4" fmla="*/ 21026 h 1552807"/>
              <a:gd name="connsiteX0" fmla="*/ 0 w 2905661"/>
              <a:gd name="connsiteY0" fmla="*/ 0 h 1552806"/>
              <a:gd name="connsiteX1" fmla="*/ 1079923 w 2905661"/>
              <a:gd name="connsiteY1" fmla="*/ 1552723 h 1552806"/>
              <a:gd name="connsiteX2" fmla="*/ 1498892 w 2905661"/>
              <a:gd name="connsiteY2" fmla="*/ 1146441 h 1552806"/>
              <a:gd name="connsiteX3" fmla="*/ 1922146 w 2905661"/>
              <a:gd name="connsiteY3" fmla="*/ 1552724 h 1552806"/>
              <a:gd name="connsiteX4" fmla="*/ 2905661 w 2905661"/>
              <a:gd name="connsiteY4" fmla="*/ 21026 h 1552806"/>
              <a:gd name="connsiteX0" fmla="*/ 0 w 2967075"/>
              <a:gd name="connsiteY0" fmla="*/ 0 h 1588659"/>
              <a:gd name="connsiteX1" fmla="*/ 1079923 w 2967075"/>
              <a:gd name="connsiteY1" fmla="*/ 1552723 h 1588659"/>
              <a:gd name="connsiteX2" fmla="*/ 1498892 w 2967075"/>
              <a:gd name="connsiteY2" fmla="*/ 1146441 h 1588659"/>
              <a:gd name="connsiteX3" fmla="*/ 1922146 w 2967075"/>
              <a:gd name="connsiteY3" fmla="*/ 1552724 h 1588659"/>
              <a:gd name="connsiteX4" fmla="*/ 2967075 w 2967075"/>
              <a:gd name="connsiteY4" fmla="*/ 34674 h 1588659"/>
              <a:gd name="connsiteX0" fmla="*/ 0 w 2997783"/>
              <a:gd name="connsiteY0" fmla="*/ 0 h 1588659"/>
              <a:gd name="connsiteX1" fmla="*/ 1079923 w 2997783"/>
              <a:gd name="connsiteY1" fmla="*/ 1552723 h 1588659"/>
              <a:gd name="connsiteX2" fmla="*/ 1498892 w 2997783"/>
              <a:gd name="connsiteY2" fmla="*/ 1146441 h 1588659"/>
              <a:gd name="connsiteX3" fmla="*/ 1922146 w 2997783"/>
              <a:gd name="connsiteY3" fmla="*/ 1552724 h 1588659"/>
              <a:gd name="connsiteX4" fmla="*/ 2997783 w 2997783"/>
              <a:gd name="connsiteY4" fmla="*/ 34674 h 1588659"/>
              <a:gd name="connsiteX0" fmla="*/ 0 w 3072846"/>
              <a:gd name="connsiteY0" fmla="*/ 0 h 1588660"/>
              <a:gd name="connsiteX1" fmla="*/ 1079923 w 3072846"/>
              <a:gd name="connsiteY1" fmla="*/ 1552723 h 1588660"/>
              <a:gd name="connsiteX2" fmla="*/ 1498892 w 3072846"/>
              <a:gd name="connsiteY2" fmla="*/ 1146441 h 1588660"/>
              <a:gd name="connsiteX3" fmla="*/ 1922146 w 3072846"/>
              <a:gd name="connsiteY3" fmla="*/ 1552724 h 1588660"/>
              <a:gd name="connsiteX4" fmla="*/ 3072846 w 3072846"/>
              <a:gd name="connsiteY4" fmla="*/ 34674 h 1588660"/>
              <a:gd name="connsiteX0" fmla="*/ 0 w 3164968"/>
              <a:gd name="connsiteY0" fmla="*/ 0 h 1554568"/>
              <a:gd name="connsiteX1" fmla="*/ 1172045 w 3164968"/>
              <a:gd name="connsiteY1" fmla="*/ 1518604 h 1554568"/>
              <a:gd name="connsiteX2" fmla="*/ 1591014 w 3164968"/>
              <a:gd name="connsiteY2" fmla="*/ 1112322 h 1554568"/>
              <a:gd name="connsiteX3" fmla="*/ 2014268 w 3164968"/>
              <a:gd name="connsiteY3" fmla="*/ 1518605 h 1554568"/>
              <a:gd name="connsiteX4" fmla="*/ 3164968 w 3164968"/>
              <a:gd name="connsiteY4" fmla="*/ 555 h 1554568"/>
              <a:gd name="connsiteX0" fmla="*/ 0 w 3164968"/>
              <a:gd name="connsiteY0" fmla="*/ 0 h 1555285"/>
              <a:gd name="connsiteX1" fmla="*/ 1172045 w 3164968"/>
              <a:gd name="connsiteY1" fmla="*/ 1426482 h 1555285"/>
              <a:gd name="connsiteX2" fmla="*/ 1591014 w 3164968"/>
              <a:gd name="connsiteY2" fmla="*/ 1112322 h 1555285"/>
              <a:gd name="connsiteX3" fmla="*/ 2014268 w 3164968"/>
              <a:gd name="connsiteY3" fmla="*/ 1518605 h 1555285"/>
              <a:gd name="connsiteX4" fmla="*/ 3164968 w 3164968"/>
              <a:gd name="connsiteY4" fmla="*/ 555 h 1555285"/>
              <a:gd name="connsiteX0" fmla="*/ 0 w 3164968"/>
              <a:gd name="connsiteY0" fmla="*/ 0 h 1555285"/>
              <a:gd name="connsiteX1" fmla="*/ 1172045 w 3164968"/>
              <a:gd name="connsiteY1" fmla="*/ 1426482 h 1555285"/>
              <a:gd name="connsiteX2" fmla="*/ 1591014 w 3164968"/>
              <a:gd name="connsiteY2" fmla="*/ 1112322 h 1555285"/>
              <a:gd name="connsiteX3" fmla="*/ 2014268 w 3164968"/>
              <a:gd name="connsiteY3" fmla="*/ 1518605 h 1555285"/>
              <a:gd name="connsiteX4" fmla="*/ 3164968 w 3164968"/>
              <a:gd name="connsiteY4" fmla="*/ 555 h 1555285"/>
              <a:gd name="connsiteX0" fmla="*/ 0 w 3164968"/>
              <a:gd name="connsiteY0" fmla="*/ 0 h 1554813"/>
              <a:gd name="connsiteX1" fmla="*/ 1230048 w 3164968"/>
              <a:gd name="connsiteY1" fmla="*/ 1484485 h 1554813"/>
              <a:gd name="connsiteX2" fmla="*/ 1591014 w 3164968"/>
              <a:gd name="connsiteY2" fmla="*/ 1112322 h 1554813"/>
              <a:gd name="connsiteX3" fmla="*/ 2014268 w 3164968"/>
              <a:gd name="connsiteY3" fmla="*/ 1518605 h 1554813"/>
              <a:gd name="connsiteX4" fmla="*/ 3164968 w 3164968"/>
              <a:gd name="connsiteY4" fmla="*/ 555 h 1554813"/>
              <a:gd name="connsiteX0" fmla="*/ 0 w 3164968"/>
              <a:gd name="connsiteY0" fmla="*/ 0 h 1554813"/>
              <a:gd name="connsiteX1" fmla="*/ 1230048 w 3164968"/>
              <a:gd name="connsiteY1" fmla="*/ 1484485 h 1554813"/>
              <a:gd name="connsiteX2" fmla="*/ 1591014 w 3164968"/>
              <a:gd name="connsiteY2" fmla="*/ 1112322 h 1554813"/>
              <a:gd name="connsiteX3" fmla="*/ 2014268 w 3164968"/>
              <a:gd name="connsiteY3" fmla="*/ 1518605 h 1554813"/>
              <a:gd name="connsiteX4" fmla="*/ 3164968 w 3164968"/>
              <a:gd name="connsiteY4" fmla="*/ 555 h 1554813"/>
              <a:gd name="connsiteX0" fmla="*/ 0 w 3164968"/>
              <a:gd name="connsiteY0" fmla="*/ 0 h 1555061"/>
              <a:gd name="connsiteX1" fmla="*/ 1270992 w 3164968"/>
              <a:gd name="connsiteY1" fmla="*/ 1453777 h 1555061"/>
              <a:gd name="connsiteX2" fmla="*/ 1591014 w 3164968"/>
              <a:gd name="connsiteY2" fmla="*/ 1112322 h 1555061"/>
              <a:gd name="connsiteX3" fmla="*/ 2014268 w 3164968"/>
              <a:gd name="connsiteY3" fmla="*/ 1518605 h 1555061"/>
              <a:gd name="connsiteX4" fmla="*/ 3164968 w 3164968"/>
              <a:gd name="connsiteY4" fmla="*/ 555 h 1555061"/>
              <a:gd name="connsiteX0" fmla="*/ 0 w 3164968"/>
              <a:gd name="connsiteY0" fmla="*/ 0 h 1555061"/>
              <a:gd name="connsiteX1" fmla="*/ 1270992 w 3164968"/>
              <a:gd name="connsiteY1" fmla="*/ 1453777 h 1555061"/>
              <a:gd name="connsiteX2" fmla="*/ 1591014 w 3164968"/>
              <a:gd name="connsiteY2" fmla="*/ 1112322 h 1555061"/>
              <a:gd name="connsiteX3" fmla="*/ 2014268 w 3164968"/>
              <a:gd name="connsiteY3" fmla="*/ 1518605 h 1555061"/>
              <a:gd name="connsiteX4" fmla="*/ 3164968 w 3164968"/>
              <a:gd name="connsiteY4" fmla="*/ 555 h 1555061"/>
              <a:gd name="connsiteX0" fmla="*/ 0 w 3164968"/>
              <a:gd name="connsiteY0" fmla="*/ 0 h 1554460"/>
              <a:gd name="connsiteX1" fmla="*/ 1270992 w 3164968"/>
              <a:gd name="connsiteY1" fmla="*/ 1528840 h 1554460"/>
              <a:gd name="connsiteX2" fmla="*/ 1591014 w 3164968"/>
              <a:gd name="connsiteY2" fmla="*/ 1112322 h 1554460"/>
              <a:gd name="connsiteX3" fmla="*/ 2014268 w 3164968"/>
              <a:gd name="connsiteY3" fmla="*/ 1518605 h 1554460"/>
              <a:gd name="connsiteX4" fmla="*/ 3164968 w 3164968"/>
              <a:gd name="connsiteY4" fmla="*/ 555 h 1554460"/>
              <a:gd name="connsiteX0" fmla="*/ 0 w 3164968"/>
              <a:gd name="connsiteY0" fmla="*/ 0 h 1554460"/>
              <a:gd name="connsiteX1" fmla="*/ 1270992 w 3164968"/>
              <a:gd name="connsiteY1" fmla="*/ 1528840 h 1554460"/>
              <a:gd name="connsiteX2" fmla="*/ 1591014 w 3164968"/>
              <a:gd name="connsiteY2" fmla="*/ 1112322 h 1554460"/>
              <a:gd name="connsiteX3" fmla="*/ 2014268 w 3164968"/>
              <a:gd name="connsiteY3" fmla="*/ 1518605 h 1554460"/>
              <a:gd name="connsiteX4" fmla="*/ 3164968 w 3164968"/>
              <a:gd name="connsiteY4" fmla="*/ 555 h 1554460"/>
              <a:gd name="connsiteX0" fmla="*/ 0 w 3164968"/>
              <a:gd name="connsiteY0" fmla="*/ 0 h 1576433"/>
              <a:gd name="connsiteX1" fmla="*/ 1270992 w 3164968"/>
              <a:gd name="connsiteY1" fmla="*/ 1528840 h 1576433"/>
              <a:gd name="connsiteX2" fmla="*/ 1618310 w 3164968"/>
              <a:gd name="connsiteY2" fmla="*/ 1218092 h 1576433"/>
              <a:gd name="connsiteX3" fmla="*/ 2014268 w 3164968"/>
              <a:gd name="connsiteY3" fmla="*/ 1518605 h 1576433"/>
              <a:gd name="connsiteX4" fmla="*/ 3164968 w 3164968"/>
              <a:gd name="connsiteY4" fmla="*/ 555 h 1576433"/>
              <a:gd name="connsiteX0" fmla="*/ 0 w 3164968"/>
              <a:gd name="connsiteY0" fmla="*/ 0 h 1577385"/>
              <a:gd name="connsiteX1" fmla="*/ 1270992 w 3164968"/>
              <a:gd name="connsiteY1" fmla="*/ 1528840 h 1577385"/>
              <a:gd name="connsiteX2" fmla="*/ 1618310 w 3164968"/>
              <a:gd name="connsiteY2" fmla="*/ 1218092 h 1577385"/>
              <a:gd name="connsiteX3" fmla="*/ 2014268 w 3164968"/>
              <a:gd name="connsiteY3" fmla="*/ 1518605 h 1577385"/>
              <a:gd name="connsiteX4" fmla="*/ 3164968 w 3164968"/>
              <a:gd name="connsiteY4" fmla="*/ 555 h 1577385"/>
              <a:gd name="connsiteX0" fmla="*/ 0 w 3164968"/>
              <a:gd name="connsiteY0" fmla="*/ 0 h 1576433"/>
              <a:gd name="connsiteX1" fmla="*/ 1332407 w 3164968"/>
              <a:gd name="connsiteY1" fmla="*/ 1528840 h 1576433"/>
              <a:gd name="connsiteX2" fmla="*/ 1618310 w 3164968"/>
              <a:gd name="connsiteY2" fmla="*/ 1218092 h 1576433"/>
              <a:gd name="connsiteX3" fmla="*/ 2014268 w 3164968"/>
              <a:gd name="connsiteY3" fmla="*/ 1518605 h 1576433"/>
              <a:gd name="connsiteX4" fmla="*/ 3164968 w 3164968"/>
              <a:gd name="connsiteY4" fmla="*/ 555 h 1576433"/>
              <a:gd name="connsiteX0" fmla="*/ 0 w 3164968"/>
              <a:gd name="connsiteY0" fmla="*/ 0 h 1566686"/>
              <a:gd name="connsiteX1" fmla="*/ 1332407 w 3164968"/>
              <a:gd name="connsiteY1" fmla="*/ 1528840 h 1566686"/>
              <a:gd name="connsiteX2" fmla="*/ 1618310 w 3164968"/>
              <a:gd name="connsiteY2" fmla="*/ 1218092 h 1566686"/>
              <a:gd name="connsiteX3" fmla="*/ 2014268 w 3164968"/>
              <a:gd name="connsiteY3" fmla="*/ 1518605 h 1566686"/>
              <a:gd name="connsiteX4" fmla="*/ 3164968 w 3164968"/>
              <a:gd name="connsiteY4" fmla="*/ 555 h 1566686"/>
              <a:gd name="connsiteX0" fmla="*/ 0 w 3164968"/>
              <a:gd name="connsiteY0" fmla="*/ 0 h 1566845"/>
              <a:gd name="connsiteX1" fmla="*/ 1298287 w 3164968"/>
              <a:gd name="connsiteY1" fmla="*/ 1515192 h 1566845"/>
              <a:gd name="connsiteX2" fmla="*/ 1618310 w 3164968"/>
              <a:gd name="connsiteY2" fmla="*/ 1218092 h 1566845"/>
              <a:gd name="connsiteX3" fmla="*/ 2014268 w 3164968"/>
              <a:gd name="connsiteY3" fmla="*/ 1518605 h 1566845"/>
              <a:gd name="connsiteX4" fmla="*/ 3164968 w 3164968"/>
              <a:gd name="connsiteY4" fmla="*/ 555 h 1566845"/>
              <a:gd name="connsiteX0" fmla="*/ 0 w 3164968"/>
              <a:gd name="connsiteY0" fmla="*/ 0 h 1528337"/>
              <a:gd name="connsiteX1" fmla="*/ 1298287 w 3164968"/>
              <a:gd name="connsiteY1" fmla="*/ 1515192 h 1528337"/>
              <a:gd name="connsiteX2" fmla="*/ 1618310 w 3164968"/>
              <a:gd name="connsiteY2" fmla="*/ 1218092 h 1528337"/>
              <a:gd name="connsiteX3" fmla="*/ 2039668 w 3164968"/>
              <a:gd name="connsiteY3" fmla="*/ 1477330 h 1528337"/>
              <a:gd name="connsiteX4" fmla="*/ 3164968 w 3164968"/>
              <a:gd name="connsiteY4" fmla="*/ 555 h 1528337"/>
              <a:gd name="connsiteX0" fmla="*/ 0 w 3164968"/>
              <a:gd name="connsiteY0" fmla="*/ 0 h 1516012"/>
              <a:gd name="connsiteX1" fmla="*/ 1298287 w 3164968"/>
              <a:gd name="connsiteY1" fmla="*/ 1515192 h 1516012"/>
              <a:gd name="connsiteX2" fmla="*/ 1618310 w 3164968"/>
              <a:gd name="connsiteY2" fmla="*/ 1218092 h 1516012"/>
              <a:gd name="connsiteX3" fmla="*/ 2039668 w 3164968"/>
              <a:gd name="connsiteY3" fmla="*/ 1477330 h 1516012"/>
              <a:gd name="connsiteX4" fmla="*/ 3164968 w 3164968"/>
              <a:gd name="connsiteY4" fmla="*/ 555 h 1516012"/>
              <a:gd name="connsiteX0" fmla="*/ 0 w 3164968"/>
              <a:gd name="connsiteY0" fmla="*/ 0 h 1531324"/>
              <a:gd name="connsiteX1" fmla="*/ 1298287 w 3164968"/>
              <a:gd name="connsiteY1" fmla="*/ 1515192 h 1531324"/>
              <a:gd name="connsiteX2" fmla="*/ 1618310 w 3164968"/>
              <a:gd name="connsiteY2" fmla="*/ 1218092 h 1531324"/>
              <a:gd name="connsiteX3" fmla="*/ 2011093 w 3164968"/>
              <a:gd name="connsiteY3" fmla="*/ 1531305 h 1531324"/>
              <a:gd name="connsiteX4" fmla="*/ 3164968 w 3164968"/>
              <a:gd name="connsiteY4" fmla="*/ 555 h 1531324"/>
              <a:gd name="connsiteX0" fmla="*/ 0 w 3164968"/>
              <a:gd name="connsiteY0" fmla="*/ 0 h 1516000"/>
              <a:gd name="connsiteX1" fmla="*/ 1298287 w 3164968"/>
              <a:gd name="connsiteY1" fmla="*/ 1515192 h 1516000"/>
              <a:gd name="connsiteX2" fmla="*/ 1618310 w 3164968"/>
              <a:gd name="connsiteY2" fmla="*/ 1218092 h 1516000"/>
              <a:gd name="connsiteX3" fmla="*/ 1953943 w 3164968"/>
              <a:gd name="connsiteY3" fmla="*/ 1505905 h 1516000"/>
              <a:gd name="connsiteX4" fmla="*/ 3164968 w 3164968"/>
              <a:gd name="connsiteY4" fmla="*/ 555 h 1516000"/>
              <a:gd name="connsiteX0" fmla="*/ 0 w 3164968"/>
              <a:gd name="connsiteY0" fmla="*/ 0 h 1531324"/>
              <a:gd name="connsiteX1" fmla="*/ 1298287 w 3164968"/>
              <a:gd name="connsiteY1" fmla="*/ 1515192 h 1531324"/>
              <a:gd name="connsiteX2" fmla="*/ 1618310 w 3164968"/>
              <a:gd name="connsiteY2" fmla="*/ 1218092 h 1531324"/>
              <a:gd name="connsiteX3" fmla="*/ 1922193 w 3164968"/>
              <a:gd name="connsiteY3" fmla="*/ 1531305 h 1531324"/>
              <a:gd name="connsiteX4" fmla="*/ 3164968 w 3164968"/>
              <a:gd name="connsiteY4" fmla="*/ 555 h 1531324"/>
              <a:gd name="connsiteX0" fmla="*/ 0 w 3164968"/>
              <a:gd name="connsiteY0" fmla="*/ 0 h 1518625"/>
              <a:gd name="connsiteX1" fmla="*/ 1298287 w 3164968"/>
              <a:gd name="connsiteY1" fmla="*/ 1515192 h 1518625"/>
              <a:gd name="connsiteX2" fmla="*/ 1618310 w 3164968"/>
              <a:gd name="connsiteY2" fmla="*/ 1218092 h 1518625"/>
              <a:gd name="connsiteX3" fmla="*/ 1960293 w 3164968"/>
              <a:gd name="connsiteY3" fmla="*/ 1518605 h 1518625"/>
              <a:gd name="connsiteX4" fmla="*/ 3164968 w 3164968"/>
              <a:gd name="connsiteY4" fmla="*/ 555 h 1518625"/>
              <a:gd name="connsiteX0" fmla="*/ 0 w 3164968"/>
              <a:gd name="connsiteY0" fmla="*/ 0 h 1568566"/>
              <a:gd name="connsiteX1" fmla="*/ 1298287 w 3164968"/>
              <a:gd name="connsiteY1" fmla="*/ 1515192 h 1568566"/>
              <a:gd name="connsiteX2" fmla="*/ 1621485 w 3164968"/>
              <a:gd name="connsiteY2" fmla="*/ 1230792 h 1568566"/>
              <a:gd name="connsiteX3" fmla="*/ 1960293 w 3164968"/>
              <a:gd name="connsiteY3" fmla="*/ 1518605 h 1568566"/>
              <a:gd name="connsiteX4" fmla="*/ 3164968 w 3164968"/>
              <a:gd name="connsiteY4" fmla="*/ 555 h 1568566"/>
              <a:gd name="connsiteX0" fmla="*/ 0 w 3164968"/>
              <a:gd name="connsiteY0" fmla="*/ 0 h 1565182"/>
              <a:gd name="connsiteX1" fmla="*/ 1298287 w 3164968"/>
              <a:gd name="connsiteY1" fmla="*/ 1515192 h 1565182"/>
              <a:gd name="connsiteX2" fmla="*/ 1621485 w 3164968"/>
              <a:gd name="connsiteY2" fmla="*/ 1205392 h 1565182"/>
              <a:gd name="connsiteX3" fmla="*/ 1960293 w 3164968"/>
              <a:gd name="connsiteY3" fmla="*/ 1518605 h 1565182"/>
              <a:gd name="connsiteX4" fmla="*/ 3164968 w 3164968"/>
              <a:gd name="connsiteY4" fmla="*/ 555 h 1565182"/>
              <a:gd name="connsiteX0" fmla="*/ 0 w 3164968"/>
              <a:gd name="connsiteY0" fmla="*/ 0 h 1566049"/>
              <a:gd name="connsiteX1" fmla="*/ 1298287 w 3164968"/>
              <a:gd name="connsiteY1" fmla="*/ 1515192 h 1566049"/>
              <a:gd name="connsiteX2" fmla="*/ 1621485 w 3164968"/>
              <a:gd name="connsiteY2" fmla="*/ 1205392 h 1566049"/>
              <a:gd name="connsiteX3" fmla="*/ 1960293 w 3164968"/>
              <a:gd name="connsiteY3" fmla="*/ 1518605 h 1566049"/>
              <a:gd name="connsiteX4" fmla="*/ 3164968 w 3164968"/>
              <a:gd name="connsiteY4" fmla="*/ 555 h 1566049"/>
              <a:gd name="connsiteX0" fmla="*/ 0 w 3164968"/>
              <a:gd name="connsiteY0" fmla="*/ 0 h 1565182"/>
              <a:gd name="connsiteX1" fmla="*/ 1298287 w 3164968"/>
              <a:gd name="connsiteY1" fmla="*/ 1515192 h 1565182"/>
              <a:gd name="connsiteX2" fmla="*/ 1621485 w 3164968"/>
              <a:gd name="connsiteY2" fmla="*/ 1205392 h 1565182"/>
              <a:gd name="connsiteX3" fmla="*/ 1960293 w 3164968"/>
              <a:gd name="connsiteY3" fmla="*/ 1518605 h 1565182"/>
              <a:gd name="connsiteX4" fmla="*/ 3164968 w 3164968"/>
              <a:gd name="connsiteY4" fmla="*/ 555 h 1565182"/>
              <a:gd name="connsiteX0" fmla="*/ 0 w 3164968"/>
              <a:gd name="connsiteY0" fmla="*/ 0 h 1561970"/>
              <a:gd name="connsiteX1" fmla="*/ 1298287 w 3164968"/>
              <a:gd name="connsiteY1" fmla="*/ 1515192 h 1561970"/>
              <a:gd name="connsiteX2" fmla="*/ 1621485 w 3164968"/>
              <a:gd name="connsiteY2" fmla="*/ 1205392 h 1561970"/>
              <a:gd name="connsiteX3" fmla="*/ 1960293 w 3164968"/>
              <a:gd name="connsiteY3" fmla="*/ 1518605 h 1561970"/>
              <a:gd name="connsiteX4" fmla="*/ 3164968 w 3164968"/>
              <a:gd name="connsiteY4" fmla="*/ 555 h 1561970"/>
              <a:gd name="connsiteX0" fmla="*/ 0 w 3164968"/>
              <a:gd name="connsiteY0" fmla="*/ 0 h 1518687"/>
              <a:gd name="connsiteX1" fmla="*/ 1298287 w 3164968"/>
              <a:gd name="connsiteY1" fmla="*/ 1515192 h 1518687"/>
              <a:gd name="connsiteX2" fmla="*/ 1621485 w 3164968"/>
              <a:gd name="connsiteY2" fmla="*/ 1205392 h 1518687"/>
              <a:gd name="connsiteX3" fmla="*/ 1960293 w 3164968"/>
              <a:gd name="connsiteY3" fmla="*/ 1518605 h 1518687"/>
              <a:gd name="connsiteX4" fmla="*/ 3164968 w 3164968"/>
              <a:gd name="connsiteY4" fmla="*/ 555 h 1518687"/>
              <a:gd name="connsiteX0" fmla="*/ 0 w 3164968"/>
              <a:gd name="connsiteY0" fmla="*/ 0 h 1531104"/>
              <a:gd name="connsiteX1" fmla="*/ 1272887 w 3164968"/>
              <a:gd name="connsiteY1" fmla="*/ 1531067 h 1531104"/>
              <a:gd name="connsiteX2" fmla="*/ 1621485 w 3164968"/>
              <a:gd name="connsiteY2" fmla="*/ 1205392 h 1531104"/>
              <a:gd name="connsiteX3" fmla="*/ 1960293 w 3164968"/>
              <a:gd name="connsiteY3" fmla="*/ 1518605 h 1531104"/>
              <a:gd name="connsiteX4" fmla="*/ 3164968 w 3164968"/>
              <a:gd name="connsiteY4" fmla="*/ 555 h 1531104"/>
              <a:gd name="connsiteX0" fmla="*/ 0 w 3164968"/>
              <a:gd name="connsiteY0" fmla="*/ 0 h 1531068"/>
              <a:gd name="connsiteX1" fmla="*/ 1272887 w 3164968"/>
              <a:gd name="connsiteY1" fmla="*/ 1531067 h 1531068"/>
              <a:gd name="connsiteX2" fmla="*/ 1621485 w 3164968"/>
              <a:gd name="connsiteY2" fmla="*/ 1205392 h 1531068"/>
              <a:gd name="connsiteX3" fmla="*/ 1960293 w 3164968"/>
              <a:gd name="connsiteY3" fmla="*/ 1518605 h 1531068"/>
              <a:gd name="connsiteX4" fmla="*/ 3164968 w 3164968"/>
              <a:gd name="connsiteY4" fmla="*/ 555 h 1531068"/>
              <a:gd name="connsiteX0" fmla="*/ 0 w 3164968"/>
              <a:gd name="connsiteY0" fmla="*/ 0 h 1563592"/>
              <a:gd name="connsiteX1" fmla="*/ 1272887 w 3164968"/>
              <a:gd name="connsiteY1" fmla="*/ 1531067 h 1563592"/>
              <a:gd name="connsiteX2" fmla="*/ 1605610 w 3164968"/>
              <a:gd name="connsiteY2" fmla="*/ 1081567 h 1563592"/>
              <a:gd name="connsiteX3" fmla="*/ 1960293 w 3164968"/>
              <a:gd name="connsiteY3" fmla="*/ 1518605 h 1563592"/>
              <a:gd name="connsiteX4" fmla="*/ 3164968 w 3164968"/>
              <a:gd name="connsiteY4" fmla="*/ 555 h 1563592"/>
              <a:gd name="connsiteX0" fmla="*/ 0 w 3164968"/>
              <a:gd name="connsiteY0" fmla="*/ 0 h 1551476"/>
              <a:gd name="connsiteX1" fmla="*/ 1272887 w 3164968"/>
              <a:gd name="connsiteY1" fmla="*/ 1531067 h 1551476"/>
              <a:gd name="connsiteX2" fmla="*/ 1605610 w 3164968"/>
              <a:gd name="connsiteY2" fmla="*/ 1081567 h 1551476"/>
              <a:gd name="connsiteX3" fmla="*/ 1960293 w 3164968"/>
              <a:gd name="connsiteY3" fmla="*/ 1518605 h 1551476"/>
              <a:gd name="connsiteX4" fmla="*/ 3164968 w 3164968"/>
              <a:gd name="connsiteY4" fmla="*/ 555 h 1551476"/>
              <a:gd name="connsiteX0" fmla="*/ 0 w 3164968"/>
              <a:gd name="connsiteY0" fmla="*/ 0 h 1551952"/>
              <a:gd name="connsiteX1" fmla="*/ 1260187 w 3164968"/>
              <a:gd name="connsiteY1" fmla="*/ 1464392 h 1551952"/>
              <a:gd name="connsiteX2" fmla="*/ 1605610 w 3164968"/>
              <a:gd name="connsiteY2" fmla="*/ 1081567 h 1551952"/>
              <a:gd name="connsiteX3" fmla="*/ 1960293 w 3164968"/>
              <a:gd name="connsiteY3" fmla="*/ 1518605 h 1551952"/>
              <a:gd name="connsiteX4" fmla="*/ 3164968 w 3164968"/>
              <a:gd name="connsiteY4" fmla="*/ 555 h 1551952"/>
              <a:gd name="connsiteX0" fmla="*/ 0 w 3164968"/>
              <a:gd name="connsiteY0" fmla="*/ 0 h 1551952"/>
              <a:gd name="connsiteX1" fmla="*/ 1260187 w 3164968"/>
              <a:gd name="connsiteY1" fmla="*/ 1464392 h 1551952"/>
              <a:gd name="connsiteX2" fmla="*/ 1605610 w 3164968"/>
              <a:gd name="connsiteY2" fmla="*/ 1081567 h 1551952"/>
              <a:gd name="connsiteX3" fmla="*/ 1960293 w 3164968"/>
              <a:gd name="connsiteY3" fmla="*/ 1518605 h 1551952"/>
              <a:gd name="connsiteX4" fmla="*/ 3164968 w 3164968"/>
              <a:gd name="connsiteY4" fmla="*/ 555 h 1551952"/>
              <a:gd name="connsiteX0" fmla="*/ 0 w 3164968"/>
              <a:gd name="connsiteY0" fmla="*/ 0 h 1519346"/>
              <a:gd name="connsiteX1" fmla="*/ 1260187 w 3164968"/>
              <a:gd name="connsiteY1" fmla="*/ 1464392 h 1519346"/>
              <a:gd name="connsiteX2" fmla="*/ 1605610 w 3164968"/>
              <a:gd name="connsiteY2" fmla="*/ 1081567 h 1519346"/>
              <a:gd name="connsiteX3" fmla="*/ 1960293 w 3164968"/>
              <a:gd name="connsiteY3" fmla="*/ 1518605 h 1519346"/>
              <a:gd name="connsiteX4" fmla="*/ 3164968 w 3164968"/>
              <a:gd name="connsiteY4" fmla="*/ 555 h 1519346"/>
              <a:gd name="connsiteX0" fmla="*/ 0 w 3164968"/>
              <a:gd name="connsiteY0" fmla="*/ 0 h 1465451"/>
              <a:gd name="connsiteX1" fmla="*/ 1260187 w 3164968"/>
              <a:gd name="connsiteY1" fmla="*/ 1464392 h 1465451"/>
              <a:gd name="connsiteX2" fmla="*/ 1605610 w 3164968"/>
              <a:gd name="connsiteY2" fmla="*/ 1081567 h 1465451"/>
              <a:gd name="connsiteX3" fmla="*/ 2014268 w 3164968"/>
              <a:gd name="connsiteY3" fmla="*/ 1464630 h 1465451"/>
              <a:gd name="connsiteX4" fmla="*/ 3164968 w 3164968"/>
              <a:gd name="connsiteY4" fmla="*/ 555 h 1465451"/>
              <a:gd name="connsiteX0" fmla="*/ 0 w 3164968"/>
              <a:gd name="connsiteY0" fmla="*/ 0 h 1464865"/>
              <a:gd name="connsiteX1" fmla="*/ 1260187 w 3164968"/>
              <a:gd name="connsiteY1" fmla="*/ 1464392 h 1464865"/>
              <a:gd name="connsiteX2" fmla="*/ 1605610 w 3164968"/>
              <a:gd name="connsiteY2" fmla="*/ 1081567 h 1464865"/>
              <a:gd name="connsiteX3" fmla="*/ 2014268 w 3164968"/>
              <a:gd name="connsiteY3" fmla="*/ 1464630 h 1464865"/>
              <a:gd name="connsiteX4" fmla="*/ 3164968 w 3164968"/>
              <a:gd name="connsiteY4" fmla="*/ 555 h 1464865"/>
              <a:gd name="connsiteX0" fmla="*/ 0 w 3164968"/>
              <a:gd name="connsiteY0" fmla="*/ 0 h 1467567"/>
              <a:gd name="connsiteX1" fmla="*/ 1228437 w 3164968"/>
              <a:gd name="connsiteY1" fmla="*/ 1467567 h 1467567"/>
              <a:gd name="connsiteX2" fmla="*/ 1605610 w 3164968"/>
              <a:gd name="connsiteY2" fmla="*/ 1081567 h 1467567"/>
              <a:gd name="connsiteX3" fmla="*/ 2014268 w 3164968"/>
              <a:gd name="connsiteY3" fmla="*/ 1464630 h 1467567"/>
              <a:gd name="connsiteX4" fmla="*/ 3164968 w 3164968"/>
              <a:gd name="connsiteY4" fmla="*/ 555 h 1467567"/>
              <a:gd name="connsiteX0" fmla="*/ 0 w 3164968"/>
              <a:gd name="connsiteY0" fmla="*/ 0 h 1480267"/>
              <a:gd name="connsiteX1" fmla="*/ 1199862 w 3164968"/>
              <a:gd name="connsiteY1" fmla="*/ 1480267 h 1480267"/>
              <a:gd name="connsiteX2" fmla="*/ 1605610 w 3164968"/>
              <a:gd name="connsiteY2" fmla="*/ 1081567 h 1480267"/>
              <a:gd name="connsiteX3" fmla="*/ 2014268 w 3164968"/>
              <a:gd name="connsiteY3" fmla="*/ 1464630 h 1480267"/>
              <a:gd name="connsiteX4" fmla="*/ 3164968 w 3164968"/>
              <a:gd name="connsiteY4" fmla="*/ 555 h 1480267"/>
              <a:gd name="connsiteX0" fmla="*/ 0 w 3164968"/>
              <a:gd name="connsiteY0" fmla="*/ 0 h 1464865"/>
              <a:gd name="connsiteX1" fmla="*/ 1199862 w 3164968"/>
              <a:gd name="connsiteY1" fmla="*/ 1464392 h 1464865"/>
              <a:gd name="connsiteX2" fmla="*/ 1605610 w 3164968"/>
              <a:gd name="connsiteY2" fmla="*/ 1081567 h 1464865"/>
              <a:gd name="connsiteX3" fmla="*/ 2014268 w 3164968"/>
              <a:gd name="connsiteY3" fmla="*/ 1464630 h 1464865"/>
              <a:gd name="connsiteX4" fmla="*/ 3164968 w 3164968"/>
              <a:gd name="connsiteY4" fmla="*/ 555 h 146486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4968" h="1464685">
                <a:moveTo>
                  <a:pt x="0" y="0"/>
                </a:moveTo>
                <a:cubicBezTo>
                  <a:pt x="160011" y="275658"/>
                  <a:pt x="1109224" y="1465106"/>
                  <a:pt x="1199862" y="1464392"/>
                </a:cubicBezTo>
                <a:cubicBezTo>
                  <a:pt x="1290500" y="1463678"/>
                  <a:pt x="1493030" y="1081527"/>
                  <a:pt x="1605610" y="1081567"/>
                </a:cubicBezTo>
                <a:cubicBezTo>
                  <a:pt x="1718190" y="1081607"/>
                  <a:pt x="1933402" y="1470019"/>
                  <a:pt x="2014268" y="1464630"/>
                </a:cubicBezTo>
                <a:cubicBezTo>
                  <a:pt x="2095134" y="1459241"/>
                  <a:pt x="3025594" y="241529"/>
                  <a:pt x="3164968" y="555"/>
                </a:cubicBezTo>
              </a:path>
            </a:pathLst>
          </a:custGeom>
          <a:noFill/>
          <a:ln w="25400" cmpd="sng">
            <a:solidFill>
              <a:srgbClr val="9A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7C425A1-06B7-4FA8-A581-7B182AF84435}"/>
              </a:ext>
            </a:extLst>
          </p:cNvPr>
          <p:cNvCxnSpPr>
            <a:cxnSpLocks/>
          </p:cNvCxnSpPr>
          <p:nvPr/>
        </p:nvCxnSpPr>
        <p:spPr>
          <a:xfrm flipV="1">
            <a:off x="4587392" y="1969619"/>
            <a:ext cx="301721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0B63C189-3C98-4876-8AD5-9C15870ADD5D}"/>
              </a:ext>
            </a:extLst>
          </p:cNvPr>
          <p:cNvSpPr/>
          <p:nvPr/>
        </p:nvSpPr>
        <p:spPr>
          <a:xfrm>
            <a:off x="5172268" y="1904773"/>
            <a:ext cx="129691" cy="1296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4E04AD3F-B4BB-46EA-AA59-D012AA94E39A}"/>
              </a:ext>
            </a:extLst>
          </p:cNvPr>
          <p:cNvSpPr/>
          <p:nvPr/>
        </p:nvSpPr>
        <p:spPr>
          <a:xfrm>
            <a:off x="6883527" y="1904773"/>
            <a:ext cx="129691" cy="1296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5F106DA0-A3B8-4879-9383-D66ACAD49AC6}"/>
              </a:ext>
            </a:extLst>
          </p:cNvPr>
          <p:cNvSpPr/>
          <p:nvPr/>
        </p:nvSpPr>
        <p:spPr>
          <a:xfrm>
            <a:off x="8663827" y="1188543"/>
            <a:ext cx="2923724" cy="1319270"/>
          </a:xfrm>
          <a:custGeom>
            <a:avLst/>
            <a:gdLst>
              <a:gd name="connsiteX0" fmla="*/ 0 w 2887424"/>
              <a:gd name="connsiteY0" fmla="*/ 101037 h 1650718"/>
              <a:gd name="connsiteX1" fmla="*/ 820616 w 2887424"/>
              <a:gd name="connsiteY1" fmla="*/ 1609406 h 1650718"/>
              <a:gd name="connsiteX2" fmla="*/ 1406770 w 2887424"/>
              <a:gd name="connsiteY2" fmla="*/ 1257714 h 1650718"/>
              <a:gd name="connsiteX3" fmla="*/ 1946031 w 2887424"/>
              <a:gd name="connsiteY3" fmla="*/ 1609406 h 1650718"/>
              <a:gd name="connsiteX4" fmla="*/ 2813539 w 2887424"/>
              <a:gd name="connsiteY4" fmla="*/ 132299 h 1650718"/>
              <a:gd name="connsiteX5" fmla="*/ 2782277 w 2887424"/>
              <a:gd name="connsiteY5" fmla="*/ 163560 h 1650718"/>
              <a:gd name="connsiteX0" fmla="*/ 0 w 2813539"/>
              <a:gd name="connsiteY0" fmla="*/ 0 h 1549681"/>
              <a:gd name="connsiteX1" fmla="*/ 820616 w 2813539"/>
              <a:gd name="connsiteY1" fmla="*/ 1508369 h 1549681"/>
              <a:gd name="connsiteX2" fmla="*/ 1406770 w 2813539"/>
              <a:gd name="connsiteY2" fmla="*/ 1156677 h 1549681"/>
              <a:gd name="connsiteX3" fmla="*/ 1946031 w 2813539"/>
              <a:gd name="connsiteY3" fmla="*/ 1508369 h 1549681"/>
              <a:gd name="connsiteX4" fmla="*/ 2813539 w 2813539"/>
              <a:gd name="connsiteY4" fmla="*/ 31262 h 1549681"/>
              <a:gd name="connsiteX0" fmla="*/ 0 w 2813539"/>
              <a:gd name="connsiteY0" fmla="*/ 0 h 1549681"/>
              <a:gd name="connsiteX1" fmla="*/ 820616 w 2813539"/>
              <a:gd name="connsiteY1" fmla="*/ 1508369 h 1549681"/>
              <a:gd name="connsiteX2" fmla="*/ 1406770 w 2813539"/>
              <a:gd name="connsiteY2" fmla="*/ 1156677 h 1549681"/>
              <a:gd name="connsiteX3" fmla="*/ 1946031 w 2813539"/>
              <a:gd name="connsiteY3" fmla="*/ 1508369 h 1549681"/>
              <a:gd name="connsiteX4" fmla="*/ 2813539 w 2813539"/>
              <a:gd name="connsiteY4" fmla="*/ 31262 h 1549681"/>
              <a:gd name="connsiteX0" fmla="*/ 0 w 2813539"/>
              <a:gd name="connsiteY0" fmla="*/ 0 h 1547992"/>
              <a:gd name="connsiteX1" fmla="*/ 820616 w 2813539"/>
              <a:gd name="connsiteY1" fmla="*/ 1508369 h 1547992"/>
              <a:gd name="connsiteX2" fmla="*/ 1406770 w 2813539"/>
              <a:gd name="connsiteY2" fmla="*/ 1156677 h 1547992"/>
              <a:gd name="connsiteX3" fmla="*/ 1946031 w 2813539"/>
              <a:gd name="connsiteY3" fmla="*/ 1508369 h 1547992"/>
              <a:gd name="connsiteX4" fmla="*/ 2813539 w 2813539"/>
              <a:gd name="connsiteY4" fmla="*/ 31262 h 1547992"/>
              <a:gd name="connsiteX0" fmla="*/ 0 w 2813539"/>
              <a:gd name="connsiteY0" fmla="*/ 0 h 1549314"/>
              <a:gd name="connsiteX1" fmla="*/ 926386 w 2813539"/>
              <a:gd name="connsiteY1" fmla="*/ 1549312 h 1549314"/>
              <a:gd name="connsiteX2" fmla="*/ 1406770 w 2813539"/>
              <a:gd name="connsiteY2" fmla="*/ 1156677 h 1549314"/>
              <a:gd name="connsiteX3" fmla="*/ 1946031 w 2813539"/>
              <a:gd name="connsiteY3" fmla="*/ 1508369 h 1549314"/>
              <a:gd name="connsiteX4" fmla="*/ 2813539 w 2813539"/>
              <a:gd name="connsiteY4" fmla="*/ 31262 h 1549314"/>
              <a:gd name="connsiteX0" fmla="*/ 0 w 2905661"/>
              <a:gd name="connsiteY0" fmla="*/ 0 h 1577849"/>
              <a:gd name="connsiteX1" fmla="*/ 1018508 w 2905661"/>
              <a:gd name="connsiteY1" fmla="*/ 1539076 h 1577849"/>
              <a:gd name="connsiteX2" fmla="*/ 1498892 w 2905661"/>
              <a:gd name="connsiteY2" fmla="*/ 1146441 h 1577849"/>
              <a:gd name="connsiteX3" fmla="*/ 2038153 w 2905661"/>
              <a:gd name="connsiteY3" fmla="*/ 1498133 h 1577849"/>
              <a:gd name="connsiteX4" fmla="*/ 2905661 w 2905661"/>
              <a:gd name="connsiteY4" fmla="*/ 21026 h 1577849"/>
              <a:gd name="connsiteX0" fmla="*/ 0 w 2905661"/>
              <a:gd name="connsiteY0" fmla="*/ 0 h 1577849"/>
              <a:gd name="connsiteX1" fmla="*/ 1018508 w 2905661"/>
              <a:gd name="connsiteY1" fmla="*/ 1539076 h 1577849"/>
              <a:gd name="connsiteX2" fmla="*/ 1498892 w 2905661"/>
              <a:gd name="connsiteY2" fmla="*/ 1146441 h 1577849"/>
              <a:gd name="connsiteX3" fmla="*/ 2038153 w 2905661"/>
              <a:gd name="connsiteY3" fmla="*/ 1498133 h 1577849"/>
              <a:gd name="connsiteX4" fmla="*/ 2905661 w 2905661"/>
              <a:gd name="connsiteY4" fmla="*/ 21026 h 1577849"/>
              <a:gd name="connsiteX0" fmla="*/ 0 w 2905661"/>
              <a:gd name="connsiteY0" fmla="*/ 0 h 1577849"/>
              <a:gd name="connsiteX1" fmla="*/ 1018508 w 2905661"/>
              <a:gd name="connsiteY1" fmla="*/ 1539076 h 1577849"/>
              <a:gd name="connsiteX2" fmla="*/ 1498892 w 2905661"/>
              <a:gd name="connsiteY2" fmla="*/ 1146441 h 1577849"/>
              <a:gd name="connsiteX3" fmla="*/ 2038153 w 2905661"/>
              <a:gd name="connsiteY3" fmla="*/ 1498133 h 1577849"/>
              <a:gd name="connsiteX4" fmla="*/ 2905661 w 2905661"/>
              <a:gd name="connsiteY4" fmla="*/ 21026 h 1577849"/>
              <a:gd name="connsiteX0" fmla="*/ 0 w 2905661"/>
              <a:gd name="connsiteY0" fmla="*/ 0 h 1538078"/>
              <a:gd name="connsiteX1" fmla="*/ 1018508 w 2905661"/>
              <a:gd name="connsiteY1" fmla="*/ 1464013 h 1538078"/>
              <a:gd name="connsiteX2" fmla="*/ 1498892 w 2905661"/>
              <a:gd name="connsiteY2" fmla="*/ 1146441 h 1538078"/>
              <a:gd name="connsiteX3" fmla="*/ 2038153 w 2905661"/>
              <a:gd name="connsiteY3" fmla="*/ 1498133 h 1538078"/>
              <a:gd name="connsiteX4" fmla="*/ 2905661 w 2905661"/>
              <a:gd name="connsiteY4" fmla="*/ 21026 h 1538078"/>
              <a:gd name="connsiteX0" fmla="*/ 0 w 2905661"/>
              <a:gd name="connsiteY0" fmla="*/ 0 h 1590877"/>
              <a:gd name="connsiteX1" fmla="*/ 1079923 w 2905661"/>
              <a:gd name="connsiteY1" fmla="*/ 1552723 h 1590877"/>
              <a:gd name="connsiteX2" fmla="*/ 1498892 w 2905661"/>
              <a:gd name="connsiteY2" fmla="*/ 1146441 h 1590877"/>
              <a:gd name="connsiteX3" fmla="*/ 2038153 w 2905661"/>
              <a:gd name="connsiteY3" fmla="*/ 1498133 h 1590877"/>
              <a:gd name="connsiteX4" fmla="*/ 2905661 w 2905661"/>
              <a:gd name="connsiteY4" fmla="*/ 21026 h 1590877"/>
              <a:gd name="connsiteX0" fmla="*/ 0 w 2905661"/>
              <a:gd name="connsiteY0" fmla="*/ 0 h 1552912"/>
              <a:gd name="connsiteX1" fmla="*/ 1079923 w 2905661"/>
              <a:gd name="connsiteY1" fmla="*/ 1552723 h 1552912"/>
              <a:gd name="connsiteX2" fmla="*/ 1498892 w 2905661"/>
              <a:gd name="connsiteY2" fmla="*/ 1146441 h 1552912"/>
              <a:gd name="connsiteX3" fmla="*/ 2038153 w 2905661"/>
              <a:gd name="connsiteY3" fmla="*/ 1498133 h 1552912"/>
              <a:gd name="connsiteX4" fmla="*/ 2905661 w 2905661"/>
              <a:gd name="connsiteY4" fmla="*/ 21026 h 1552912"/>
              <a:gd name="connsiteX0" fmla="*/ 0 w 2905661"/>
              <a:gd name="connsiteY0" fmla="*/ 0 h 1552905"/>
              <a:gd name="connsiteX1" fmla="*/ 1079923 w 2905661"/>
              <a:gd name="connsiteY1" fmla="*/ 1552723 h 1552905"/>
              <a:gd name="connsiteX2" fmla="*/ 1498892 w 2905661"/>
              <a:gd name="connsiteY2" fmla="*/ 1146441 h 1552905"/>
              <a:gd name="connsiteX3" fmla="*/ 2038153 w 2905661"/>
              <a:gd name="connsiteY3" fmla="*/ 1498133 h 1552905"/>
              <a:gd name="connsiteX4" fmla="*/ 2905661 w 2905661"/>
              <a:gd name="connsiteY4" fmla="*/ 21026 h 1552905"/>
              <a:gd name="connsiteX0" fmla="*/ 0 w 2905661"/>
              <a:gd name="connsiteY0" fmla="*/ 0 h 1592619"/>
              <a:gd name="connsiteX1" fmla="*/ 1079923 w 2905661"/>
              <a:gd name="connsiteY1" fmla="*/ 1552723 h 1592619"/>
              <a:gd name="connsiteX2" fmla="*/ 1498892 w 2905661"/>
              <a:gd name="connsiteY2" fmla="*/ 1146441 h 1592619"/>
              <a:gd name="connsiteX3" fmla="*/ 1932382 w 2905661"/>
              <a:gd name="connsiteY3" fmla="*/ 1556136 h 1592619"/>
              <a:gd name="connsiteX4" fmla="*/ 2905661 w 2905661"/>
              <a:gd name="connsiteY4" fmla="*/ 21026 h 1592619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6216"/>
              <a:gd name="connsiteX1" fmla="*/ 1079923 w 2905661"/>
              <a:gd name="connsiteY1" fmla="*/ 1552723 h 1556216"/>
              <a:gd name="connsiteX2" fmla="*/ 1498892 w 2905661"/>
              <a:gd name="connsiteY2" fmla="*/ 1146441 h 1556216"/>
              <a:gd name="connsiteX3" fmla="*/ 1932382 w 2905661"/>
              <a:gd name="connsiteY3" fmla="*/ 1556136 h 1556216"/>
              <a:gd name="connsiteX4" fmla="*/ 2905661 w 2905661"/>
              <a:gd name="connsiteY4" fmla="*/ 21026 h 1556216"/>
              <a:gd name="connsiteX0" fmla="*/ 0 w 2905661"/>
              <a:gd name="connsiteY0" fmla="*/ 0 h 1552807"/>
              <a:gd name="connsiteX1" fmla="*/ 1079923 w 2905661"/>
              <a:gd name="connsiteY1" fmla="*/ 1552723 h 1552807"/>
              <a:gd name="connsiteX2" fmla="*/ 1498892 w 2905661"/>
              <a:gd name="connsiteY2" fmla="*/ 1146441 h 1552807"/>
              <a:gd name="connsiteX3" fmla="*/ 1901674 w 2905661"/>
              <a:gd name="connsiteY3" fmla="*/ 1539076 h 1552807"/>
              <a:gd name="connsiteX4" fmla="*/ 2905661 w 2905661"/>
              <a:gd name="connsiteY4" fmla="*/ 21026 h 1552807"/>
              <a:gd name="connsiteX0" fmla="*/ 0 w 2905661"/>
              <a:gd name="connsiteY0" fmla="*/ 0 h 1552807"/>
              <a:gd name="connsiteX1" fmla="*/ 1079923 w 2905661"/>
              <a:gd name="connsiteY1" fmla="*/ 1552723 h 1552807"/>
              <a:gd name="connsiteX2" fmla="*/ 1498892 w 2905661"/>
              <a:gd name="connsiteY2" fmla="*/ 1146441 h 1552807"/>
              <a:gd name="connsiteX3" fmla="*/ 1918734 w 2905661"/>
              <a:gd name="connsiteY3" fmla="*/ 1539076 h 1552807"/>
              <a:gd name="connsiteX4" fmla="*/ 2905661 w 2905661"/>
              <a:gd name="connsiteY4" fmla="*/ 21026 h 1552807"/>
              <a:gd name="connsiteX0" fmla="*/ 0 w 2905661"/>
              <a:gd name="connsiteY0" fmla="*/ 0 h 1552806"/>
              <a:gd name="connsiteX1" fmla="*/ 1079923 w 2905661"/>
              <a:gd name="connsiteY1" fmla="*/ 1552723 h 1552806"/>
              <a:gd name="connsiteX2" fmla="*/ 1498892 w 2905661"/>
              <a:gd name="connsiteY2" fmla="*/ 1146441 h 1552806"/>
              <a:gd name="connsiteX3" fmla="*/ 1922146 w 2905661"/>
              <a:gd name="connsiteY3" fmla="*/ 1552724 h 1552806"/>
              <a:gd name="connsiteX4" fmla="*/ 2905661 w 2905661"/>
              <a:gd name="connsiteY4" fmla="*/ 21026 h 1552806"/>
              <a:gd name="connsiteX0" fmla="*/ 0 w 2967075"/>
              <a:gd name="connsiteY0" fmla="*/ 0 h 1588659"/>
              <a:gd name="connsiteX1" fmla="*/ 1079923 w 2967075"/>
              <a:gd name="connsiteY1" fmla="*/ 1552723 h 1588659"/>
              <a:gd name="connsiteX2" fmla="*/ 1498892 w 2967075"/>
              <a:gd name="connsiteY2" fmla="*/ 1146441 h 1588659"/>
              <a:gd name="connsiteX3" fmla="*/ 1922146 w 2967075"/>
              <a:gd name="connsiteY3" fmla="*/ 1552724 h 1588659"/>
              <a:gd name="connsiteX4" fmla="*/ 2967075 w 2967075"/>
              <a:gd name="connsiteY4" fmla="*/ 34674 h 1588659"/>
              <a:gd name="connsiteX0" fmla="*/ 0 w 2997783"/>
              <a:gd name="connsiteY0" fmla="*/ 0 h 1588659"/>
              <a:gd name="connsiteX1" fmla="*/ 1079923 w 2997783"/>
              <a:gd name="connsiteY1" fmla="*/ 1552723 h 1588659"/>
              <a:gd name="connsiteX2" fmla="*/ 1498892 w 2997783"/>
              <a:gd name="connsiteY2" fmla="*/ 1146441 h 1588659"/>
              <a:gd name="connsiteX3" fmla="*/ 1922146 w 2997783"/>
              <a:gd name="connsiteY3" fmla="*/ 1552724 h 1588659"/>
              <a:gd name="connsiteX4" fmla="*/ 2997783 w 2997783"/>
              <a:gd name="connsiteY4" fmla="*/ 34674 h 1588659"/>
              <a:gd name="connsiteX0" fmla="*/ 0 w 3072846"/>
              <a:gd name="connsiteY0" fmla="*/ 0 h 1588660"/>
              <a:gd name="connsiteX1" fmla="*/ 1079923 w 3072846"/>
              <a:gd name="connsiteY1" fmla="*/ 1552723 h 1588660"/>
              <a:gd name="connsiteX2" fmla="*/ 1498892 w 3072846"/>
              <a:gd name="connsiteY2" fmla="*/ 1146441 h 1588660"/>
              <a:gd name="connsiteX3" fmla="*/ 1922146 w 3072846"/>
              <a:gd name="connsiteY3" fmla="*/ 1552724 h 1588660"/>
              <a:gd name="connsiteX4" fmla="*/ 3072846 w 3072846"/>
              <a:gd name="connsiteY4" fmla="*/ 34674 h 1588660"/>
              <a:gd name="connsiteX0" fmla="*/ 0 w 3164968"/>
              <a:gd name="connsiteY0" fmla="*/ 0 h 1554568"/>
              <a:gd name="connsiteX1" fmla="*/ 1172045 w 3164968"/>
              <a:gd name="connsiteY1" fmla="*/ 1518604 h 1554568"/>
              <a:gd name="connsiteX2" fmla="*/ 1591014 w 3164968"/>
              <a:gd name="connsiteY2" fmla="*/ 1112322 h 1554568"/>
              <a:gd name="connsiteX3" fmla="*/ 2014268 w 3164968"/>
              <a:gd name="connsiteY3" fmla="*/ 1518605 h 1554568"/>
              <a:gd name="connsiteX4" fmla="*/ 3164968 w 3164968"/>
              <a:gd name="connsiteY4" fmla="*/ 555 h 1554568"/>
              <a:gd name="connsiteX0" fmla="*/ 0 w 3164968"/>
              <a:gd name="connsiteY0" fmla="*/ 0 h 1555285"/>
              <a:gd name="connsiteX1" fmla="*/ 1172045 w 3164968"/>
              <a:gd name="connsiteY1" fmla="*/ 1426482 h 1555285"/>
              <a:gd name="connsiteX2" fmla="*/ 1591014 w 3164968"/>
              <a:gd name="connsiteY2" fmla="*/ 1112322 h 1555285"/>
              <a:gd name="connsiteX3" fmla="*/ 2014268 w 3164968"/>
              <a:gd name="connsiteY3" fmla="*/ 1518605 h 1555285"/>
              <a:gd name="connsiteX4" fmla="*/ 3164968 w 3164968"/>
              <a:gd name="connsiteY4" fmla="*/ 555 h 1555285"/>
              <a:gd name="connsiteX0" fmla="*/ 0 w 3164968"/>
              <a:gd name="connsiteY0" fmla="*/ 0 h 1555285"/>
              <a:gd name="connsiteX1" fmla="*/ 1172045 w 3164968"/>
              <a:gd name="connsiteY1" fmla="*/ 1426482 h 1555285"/>
              <a:gd name="connsiteX2" fmla="*/ 1591014 w 3164968"/>
              <a:gd name="connsiteY2" fmla="*/ 1112322 h 1555285"/>
              <a:gd name="connsiteX3" fmla="*/ 2014268 w 3164968"/>
              <a:gd name="connsiteY3" fmla="*/ 1518605 h 1555285"/>
              <a:gd name="connsiteX4" fmla="*/ 3164968 w 3164968"/>
              <a:gd name="connsiteY4" fmla="*/ 555 h 1555285"/>
              <a:gd name="connsiteX0" fmla="*/ 0 w 3164968"/>
              <a:gd name="connsiteY0" fmla="*/ 0 h 1554813"/>
              <a:gd name="connsiteX1" fmla="*/ 1230048 w 3164968"/>
              <a:gd name="connsiteY1" fmla="*/ 1484485 h 1554813"/>
              <a:gd name="connsiteX2" fmla="*/ 1591014 w 3164968"/>
              <a:gd name="connsiteY2" fmla="*/ 1112322 h 1554813"/>
              <a:gd name="connsiteX3" fmla="*/ 2014268 w 3164968"/>
              <a:gd name="connsiteY3" fmla="*/ 1518605 h 1554813"/>
              <a:gd name="connsiteX4" fmla="*/ 3164968 w 3164968"/>
              <a:gd name="connsiteY4" fmla="*/ 555 h 1554813"/>
              <a:gd name="connsiteX0" fmla="*/ 0 w 3164968"/>
              <a:gd name="connsiteY0" fmla="*/ 0 h 1554813"/>
              <a:gd name="connsiteX1" fmla="*/ 1230048 w 3164968"/>
              <a:gd name="connsiteY1" fmla="*/ 1484485 h 1554813"/>
              <a:gd name="connsiteX2" fmla="*/ 1591014 w 3164968"/>
              <a:gd name="connsiteY2" fmla="*/ 1112322 h 1554813"/>
              <a:gd name="connsiteX3" fmla="*/ 2014268 w 3164968"/>
              <a:gd name="connsiteY3" fmla="*/ 1518605 h 1554813"/>
              <a:gd name="connsiteX4" fmla="*/ 3164968 w 3164968"/>
              <a:gd name="connsiteY4" fmla="*/ 555 h 1554813"/>
              <a:gd name="connsiteX0" fmla="*/ 0 w 3164968"/>
              <a:gd name="connsiteY0" fmla="*/ 0 h 1555061"/>
              <a:gd name="connsiteX1" fmla="*/ 1270992 w 3164968"/>
              <a:gd name="connsiteY1" fmla="*/ 1453777 h 1555061"/>
              <a:gd name="connsiteX2" fmla="*/ 1591014 w 3164968"/>
              <a:gd name="connsiteY2" fmla="*/ 1112322 h 1555061"/>
              <a:gd name="connsiteX3" fmla="*/ 2014268 w 3164968"/>
              <a:gd name="connsiteY3" fmla="*/ 1518605 h 1555061"/>
              <a:gd name="connsiteX4" fmla="*/ 3164968 w 3164968"/>
              <a:gd name="connsiteY4" fmla="*/ 555 h 1555061"/>
              <a:gd name="connsiteX0" fmla="*/ 0 w 3164968"/>
              <a:gd name="connsiteY0" fmla="*/ 0 h 1555061"/>
              <a:gd name="connsiteX1" fmla="*/ 1270992 w 3164968"/>
              <a:gd name="connsiteY1" fmla="*/ 1453777 h 1555061"/>
              <a:gd name="connsiteX2" fmla="*/ 1591014 w 3164968"/>
              <a:gd name="connsiteY2" fmla="*/ 1112322 h 1555061"/>
              <a:gd name="connsiteX3" fmla="*/ 2014268 w 3164968"/>
              <a:gd name="connsiteY3" fmla="*/ 1518605 h 1555061"/>
              <a:gd name="connsiteX4" fmla="*/ 3164968 w 3164968"/>
              <a:gd name="connsiteY4" fmla="*/ 555 h 1555061"/>
              <a:gd name="connsiteX0" fmla="*/ 0 w 3164968"/>
              <a:gd name="connsiteY0" fmla="*/ 0 h 1554460"/>
              <a:gd name="connsiteX1" fmla="*/ 1270992 w 3164968"/>
              <a:gd name="connsiteY1" fmla="*/ 1528840 h 1554460"/>
              <a:gd name="connsiteX2" fmla="*/ 1591014 w 3164968"/>
              <a:gd name="connsiteY2" fmla="*/ 1112322 h 1554460"/>
              <a:gd name="connsiteX3" fmla="*/ 2014268 w 3164968"/>
              <a:gd name="connsiteY3" fmla="*/ 1518605 h 1554460"/>
              <a:gd name="connsiteX4" fmla="*/ 3164968 w 3164968"/>
              <a:gd name="connsiteY4" fmla="*/ 555 h 1554460"/>
              <a:gd name="connsiteX0" fmla="*/ 0 w 3164968"/>
              <a:gd name="connsiteY0" fmla="*/ 0 h 1554460"/>
              <a:gd name="connsiteX1" fmla="*/ 1270992 w 3164968"/>
              <a:gd name="connsiteY1" fmla="*/ 1528840 h 1554460"/>
              <a:gd name="connsiteX2" fmla="*/ 1591014 w 3164968"/>
              <a:gd name="connsiteY2" fmla="*/ 1112322 h 1554460"/>
              <a:gd name="connsiteX3" fmla="*/ 2014268 w 3164968"/>
              <a:gd name="connsiteY3" fmla="*/ 1518605 h 1554460"/>
              <a:gd name="connsiteX4" fmla="*/ 3164968 w 3164968"/>
              <a:gd name="connsiteY4" fmla="*/ 555 h 1554460"/>
              <a:gd name="connsiteX0" fmla="*/ 0 w 3164968"/>
              <a:gd name="connsiteY0" fmla="*/ 0 h 1576433"/>
              <a:gd name="connsiteX1" fmla="*/ 1270992 w 3164968"/>
              <a:gd name="connsiteY1" fmla="*/ 1528840 h 1576433"/>
              <a:gd name="connsiteX2" fmla="*/ 1618310 w 3164968"/>
              <a:gd name="connsiteY2" fmla="*/ 1218092 h 1576433"/>
              <a:gd name="connsiteX3" fmla="*/ 2014268 w 3164968"/>
              <a:gd name="connsiteY3" fmla="*/ 1518605 h 1576433"/>
              <a:gd name="connsiteX4" fmla="*/ 3164968 w 3164968"/>
              <a:gd name="connsiteY4" fmla="*/ 555 h 1576433"/>
              <a:gd name="connsiteX0" fmla="*/ 0 w 3164968"/>
              <a:gd name="connsiteY0" fmla="*/ 0 h 1577385"/>
              <a:gd name="connsiteX1" fmla="*/ 1270992 w 3164968"/>
              <a:gd name="connsiteY1" fmla="*/ 1528840 h 1577385"/>
              <a:gd name="connsiteX2" fmla="*/ 1618310 w 3164968"/>
              <a:gd name="connsiteY2" fmla="*/ 1218092 h 1577385"/>
              <a:gd name="connsiteX3" fmla="*/ 2014268 w 3164968"/>
              <a:gd name="connsiteY3" fmla="*/ 1518605 h 1577385"/>
              <a:gd name="connsiteX4" fmla="*/ 3164968 w 3164968"/>
              <a:gd name="connsiteY4" fmla="*/ 555 h 1577385"/>
              <a:gd name="connsiteX0" fmla="*/ 0 w 3164968"/>
              <a:gd name="connsiteY0" fmla="*/ 0 h 1576433"/>
              <a:gd name="connsiteX1" fmla="*/ 1332407 w 3164968"/>
              <a:gd name="connsiteY1" fmla="*/ 1528840 h 1576433"/>
              <a:gd name="connsiteX2" fmla="*/ 1618310 w 3164968"/>
              <a:gd name="connsiteY2" fmla="*/ 1218092 h 1576433"/>
              <a:gd name="connsiteX3" fmla="*/ 2014268 w 3164968"/>
              <a:gd name="connsiteY3" fmla="*/ 1518605 h 1576433"/>
              <a:gd name="connsiteX4" fmla="*/ 3164968 w 3164968"/>
              <a:gd name="connsiteY4" fmla="*/ 555 h 1576433"/>
              <a:gd name="connsiteX0" fmla="*/ 0 w 3164968"/>
              <a:gd name="connsiteY0" fmla="*/ 0 h 1566686"/>
              <a:gd name="connsiteX1" fmla="*/ 1332407 w 3164968"/>
              <a:gd name="connsiteY1" fmla="*/ 1528840 h 1566686"/>
              <a:gd name="connsiteX2" fmla="*/ 1618310 w 3164968"/>
              <a:gd name="connsiteY2" fmla="*/ 1218092 h 1566686"/>
              <a:gd name="connsiteX3" fmla="*/ 2014268 w 3164968"/>
              <a:gd name="connsiteY3" fmla="*/ 1518605 h 1566686"/>
              <a:gd name="connsiteX4" fmla="*/ 3164968 w 3164968"/>
              <a:gd name="connsiteY4" fmla="*/ 555 h 1566686"/>
              <a:gd name="connsiteX0" fmla="*/ 0 w 3164968"/>
              <a:gd name="connsiteY0" fmla="*/ 0 h 1566845"/>
              <a:gd name="connsiteX1" fmla="*/ 1298287 w 3164968"/>
              <a:gd name="connsiteY1" fmla="*/ 1515192 h 1566845"/>
              <a:gd name="connsiteX2" fmla="*/ 1618310 w 3164968"/>
              <a:gd name="connsiteY2" fmla="*/ 1218092 h 1566845"/>
              <a:gd name="connsiteX3" fmla="*/ 2014268 w 3164968"/>
              <a:gd name="connsiteY3" fmla="*/ 1518605 h 1566845"/>
              <a:gd name="connsiteX4" fmla="*/ 3164968 w 3164968"/>
              <a:gd name="connsiteY4" fmla="*/ 555 h 1566845"/>
              <a:gd name="connsiteX0" fmla="*/ 0 w 3164968"/>
              <a:gd name="connsiteY0" fmla="*/ 0 h 1528337"/>
              <a:gd name="connsiteX1" fmla="*/ 1298287 w 3164968"/>
              <a:gd name="connsiteY1" fmla="*/ 1515192 h 1528337"/>
              <a:gd name="connsiteX2" fmla="*/ 1618310 w 3164968"/>
              <a:gd name="connsiteY2" fmla="*/ 1218092 h 1528337"/>
              <a:gd name="connsiteX3" fmla="*/ 2039668 w 3164968"/>
              <a:gd name="connsiteY3" fmla="*/ 1477330 h 1528337"/>
              <a:gd name="connsiteX4" fmla="*/ 3164968 w 3164968"/>
              <a:gd name="connsiteY4" fmla="*/ 555 h 1528337"/>
              <a:gd name="connsiteX0" fmla="*/ 0 w 3164968"/>
              <a:gd name="connsiteY0" fmla="*/ 0 h 1516012"/>
              <a:gd name="connsiteX1" fmla="*/ 1298287 w 3164968"/>
              <a:gd name="connsiteY1" fmla="*/ 1515192 h 1516012"/>
              <a:gd name="connsiteX2" fmla="*/ 1618310 w 3164968"/>
              <a:gd name="connsiteY2" fmla="*/ 1218092 h 1516012"/>
              <a:gd name="connsiteX3" fmla="*/ 2039668 w 3164968"/>
              <a:gd name="connsiteY3" fmla="*/ 1477330 h 1516012"/>
              <a:gd name="connsiteX4" fmla="*/ 3164968 w 3164968"/>
              <a:gd name="connsiteY4" fmla="*/ 555 h 1516012"/>
              <a:gd name="connsiteX0" fmla="*/ 0 w 3164968"/>
              <a:gd name="connsiteY0" fmla="*/ 0 h 1531324"/>
              <a:gd name="connsiteX1" fmla="*/ 1298287 w 3164968"/>
              <a:gd name="connsiteY1" fmla="*/ 1515192 h 1531324"/>
              <a:gd name="connsiteX2" fmla="*/ 1618310 w 3164968"/>
              <a:gd name="connsiteY2" fmla="*/ 1218092 h 1531324"/>
              <a:gd name="connsiteX3" fmla="*/ 2011093 w 3164968"/>
              <a:gd name="connsiteY3" fmla="*/ 1531305 h 1531324"/>
              <a:gd name="connsiteX4" fmla="*/ 3164968 w 3164968"/>
              <a:gd name="connsiteY4" fmla="*/ 555 h 1531324"/>
              <a:gd name="connsiteX0" fmla="*/ 0 w 3164968"/>
              <a:gd name="connsiteY0" fmla="*/ 0 h 1516000"/>
              <a:gd name="connsiteX1" fmla="*/ 1298287 w 3164968"/>
              <a:gd name="connsiteY1" fmla="*/ 1515192 h 1516000"/>
              <a:gd name="connsiteX2" fmla="*/ 1618310 w 3164968"/>
              <a:gd name="connsiteY2" fmla="*/ 1218092 h 1516000"/>
              <a:gd name="connsiteX3" fmla="*/ 1953943 w 3164968"/>
              <a:gd name="connsiteY3" fmla="*/ 1505905 h 1516000"/>
              <a:gd name="connsiteX4" fmla="*/ 3164968 w 3164968"/>
              <a:gd name="connsiteY4" fmla="*/ 555 h 1516000"/>
              <a:gd name="connsiteX0" fmla="*/ 0 w 3164968"/>
              <a:gd name="connsiteY0" fmla="*/ 0 h 1531324"/>
              <a:gd name="connsiteX1" fmla="*/ 1298287 w 3164968"/>
              <a:gd name="connsiteY1" fmla="*/ 1515192 h 1531324"/>
              <a:gd name="connsiteX2" fmla="*/ 1618310 w 3164968"/>
              <a:gd name="connsiteY2" fmla="*/ 1218092 h 1531324"/>
              <a:gd name="connsiteX3" fmla="*/ 1922193 w 3164968"/>
              <a:gd name="connsiteY3" fmla="*/ 1531305 h 1531324"/>
              <a:gd name="connsiteX4" fmla="*/ 3164968 w 3164968"/>
              <a:gd name="connsiteY4" fmla="*/ 555 h 1531324"/>
              <a:gd name="connsiteX0" fmla="*/ 0 w 3164968"/>
              <a:gd name="connsiteY0" fmla="*/ 0 h 1518625"/>
              <a:gd name="connsiteX1" fmla="*/ 1298287 w 3164968"/>
              <a:gd name="connsiteY1" fmla="*/ 1515192 h 1518625"/>
              <a:gd name="connsiteX2" fmla="*/ 1618310 w 3164968"/>
              <a:gd name="connsiteY2" fmla="*/ 1218092 h 1518625"/>
              <a:gd name="connsiteX3" fmla="*/ 1960293 w 3164968"/>
              <a:gd name="connsiteY3" fmla="*/ 1518605 h 1518625"/>
              <a:gd name="connsiteX4" fmla="*/ 3164968 w 3164968"/>
              <a:gd name="connsiteY4" fmla="*/ 555 h 1518625"/>
              <a:gd name="connsiteX0" fmla="*/ 0 w 3164968"/>
              <a:gd name="connsiteY0" fmla="*/ 0 h 1568566"/>
              <a:gd name="connsiteX1" fmla="*/ 1298287 w 3164968"/>
              <a:gd name="connsiteY1" fmla="*/ 1515192 h 1568566"/>
              <a:gd name="connsiteX2" fmla="*/ 1621485 w 3164968"/>
              <a:gd name="connsiteY2" fmla="*/ 1230792 h 1568566"/>
              <a:gd name="connsiteX3" fmla="*/ 1960293 w 3164968"/>
              <a:gd name="connsiteY3" fmla="*/ 1518605 h 1568566"/>
              <a:gd name="connsiteX4" fmla="*/ 3164968 w 3164968"/>
              <a:gd name="connsiteY4" fmla="*/ 555 h 1568566"/>
              <a:gd name="connsiteX0" fmla="*/ 0 w 3164968"/>
              <a:gd name="connsiteY0" fmla="*/ 0 h 1565182"/>
              <a:gd name="connsiteX1" fmla="*/ 1298287 w 3164968"/>
              <a:gd name="connsiteY1" fmla="*/ 1515192 h 1565182"/>
              <a:gd name="connsiteX2" fmla="*/ 1621485 w 3164968"/>
              <a:gd name="connsiteY2" fmla="*/ 1205392 h 1565182"/>
              <a:gd name="connsiteX3" fmla="*/ 1960293 w 3164968"/>
              <a:gd name="connsiteY3" fmla="*/ 1518605 h 1565182"/>
              <a:gd name="connsiteX4" fmla="*/ 3164968 w 3164968"/>
              <a:gd name="connsiteY4" fmla="*/ 555 h 1565182"/>
              <a:gd name="connsiteX0" fmla="*/ 0 w 3164968"/>
              <a:gd name="connsiteY0" fmla="*/ 0 h 1566049"/>
              <a:gd name="connsiteX1" fmla="*/ 1298287 w 3164968"/>
              <a:gd name="connsiteY1" fmla="*/ 1515192 h 1566049"/>
              <a:gd name="connsiteX2" fmla="*/ 1621485 w 3164968"/>
              <a:gd name="connsiteY2" fmla="*/ 1205392 h 1566049"/>
              <a:gd name="connsiteX3" fmla="*/ 1960293 w 3164968"/>
              <a:gd name="connsiteY3" fmla="*/ 1518605 h 1566049"/>
              <a:gd name="connsiteX4" fmla="*/ 3164968 w 3164968"/>
              <a:gd name="connsiteY4" fmla="*/ 555 h 1566049"/>
              <a:gd name="connsiteX0" fmla="*/ 0 w 3164968"/>
              <a:gd name="connsiteY0" fmla="*/ 0 h 1565182"/>
              <a:gd name="connsiteX1" fmla="*/ 1298287 w 3164968"/>
              <a:gd name="connsiteY1" fmla="*/ 1515192 h 1565182"/>
              <a:gd name="connsiteX2" fmla="*/ 1621485 w 3164968"/>
              <a:gd name="connsiteY2" fmla="*/ 1205392 h 1565182"/>
              <a:gd name="connsiteX3" fmla="*/ 1960293 w 3164968"/>
              <a:gd name="connsiteY3" fmla="*/ 1518605 h 1565182"/>
              <a:gd name="connsiteX4" fmla="*/ 3164968 w 3164968"/>
              <a:gd name="connsiteY4" fmla="*/ 555 h 1565182"/>
              <a:gd name="connsiteX0" fmla="*/ 0 w 3164968"/>
              <a:gd name="connsiteY0" fmla="*/ 0 h 1561970"/>
              <a:gd name="connsiteX1" fmla="*/ 1298287 w 3164968"/>
              <a:gd name="connsiteY1" fmla="*/ 1515192 h 1561970"/>
              <a:gd name="connsiteX2" fmla="*/ 1621485 w 3164968"/>
              <a:gd name="connsiteY2" fmla="*/ 1205392 h 1561970"/>
              <a:gd name="connsiteX3" fmla="*/ 1960293 w 3164968"/>
              <a:gd name="connsiteY3" fmla="*/ 1518605 h 1561970"/>
              <a:gd name="connsiteX4" fmla="*/ 3164968 w 3164968"/>
              <a:gd name="connsiteY4" fmla="*/ 555 h 1561970"/>
              <a:gd name="connsiteX0" fmla="*/ 0 w 3164968"/>
              <a:gd name="connsiteY0" fmla="*/ 0 h 1518687"/>
              <a:gd name="connsiteX1" fmla="*/ 1298287 w 3164968"/>
              <a:gd name="connsiteY1" fmla="*/ 1515192 h 1518687"/>
              <a:gd name="connsiteX2" fmla="*/ 1621485 w 3164968"/>
              <a:gd name="connsiteY2" fmla="*/ 1205392 h 1518687"/>
              <a:gd name="connsiteX3" fmla="*/ 1960293 w 3164968"/>
              <a:gd name="connsiteY3" fmla="*/ 1518605 h 1518687"/>
              <a:gd name="connsiteX4" fmla="*/ 3164968 w 3164968"/>
              <a:gd name="connsiteY4" fmla="*/ 555 h 1518687"/>
              <a:gd name="connsiteX0" fmla="*/ 0 w 3164968"/>
              <a:gd name="connsiteY0" fmla="*/ 0 h 1531104"/>
              <a:gd name="connsiteX1" fmla="*/ 1272887 w 3164968"/>
              <a:gd name="connsiteY1" fmla="*/ 1531067 h 1531104"/>
              <a:gd name="connsiteX2" fmla="*/ 1621485 w 3164968"/>
              <a:gd name="connsiteY2" fmla="*/ 1205392 h 1531104"/>
              <a:gd name="connsiteX3" fmla="*/ 1960293 w 3164968"/>
              <a:gd name="connsiteY3" fmla="*/ 1518605 h 1531104"/>
              <a:gd name="connsiteX4" fmla="*/ 3164968 w 3164968"/>
              <a:gd name="connsiteY4" fmla="*/ 555 h 1531104"/>
              <a:gd name="connsiteX0" fmla="*/ 0 w 3164968"/>
              <a:gd name="connsiteY0" fmla="*/ 0 h 1531068"/>
              <a:gd name="connsiteX1" fmla="*/ 1272887 w 3164968"/>
              <a:gd name="connsiteY1" fmla="*/ 1531067 h 1531068"/>
              <a:gd name="connsiteX2" fmla="*/ 1621485 w 3164968"/>
              <a:gd name="connsiteY2" fmla="*/ 1205392 h 1531068"/>
              <a:gd name="connsiteX3" fmla="*/ 1960293 w 3164968"/>
              <a:gd name="connsiteY3" fmla="*/ 1518605 h 1531068"/>
              <a:gd name="connsiteX4" fmla="*/ 3164968 w 3164968"/>
              <a:gd name="connsiteY4" fmla="*/ 555 h 1531068"/>
              <a:gd name="connsiteX0" fmla="*/ 0 w 3164968"/>
              <a:gd name="connsiteY0" fmla="*/ 0 h 1563592"/>
              <a:gd name="connsiteX1" fmla="*/ 1272887 w 3164968"/>
              <a:gd name="connsiteY1" fmla="*/ 1531067 h 1563592"/>
              <a:gd name="connsiteX2" fmla="*/ 1605610 w 3164968"/>
              <a:gd name="connsiteY2" fmla="*/ 1081567 h 1563592"/>
              <a:gd name="connsiteX3" fmla="*/ 1960293 w 3164968"/>
              <a:gd name="connsiteY3" fmla="*/ 1518605 h 1563592"/>
              <a:gd name="connsiteX4" fmla="*/ 3164968 w 3164968"/>
              <a:gd name="connsiteY4" fmla="*/ 555 h 1563592"/>
              <a:gd name="connsiteX0" fmla="*/ 0 w 3164968"/>
              <a:gd name="connsiteY0" fmla="*/ 0 h 1551476"/>
              <a:gd name="connsiteX1" fmla="*/ 1272887 w 3164968"/>
              <a:gd name="connsiteY1" fmla="*/ 1531067 h 1551476"/>
              <a:gd name="connsiteX2" fmla="*/ 1605610 w 3164968"/>
              <a:gd name="connsiteY2" fmla="*/ 1081567 h 1551476"/>
              <a:gd name="connsiteX3" fmla="*/ 1960293 w 3164968"/>
              <a:gd name="connsiteY3" fmla="*/ 1518605 h 1551476"/>
              <a:gd name="connsiteX4" fmla="*/ 3164968 w 3164968"/>
              <a:gd name="connsiteY4" fmla="*/ 555 h 1551476"/>
              <a:gd name="connsiteX0" fmla="*/ 0 w 3164968"/>
              <a:gd name="connsiteY0" fmla="*/ 0 h 1551952"/>
              <a:gd name="connsiteX1" fmla="*/ 1260187 w 3164968"/>
              <a:gd name="connsiteY1" fmla="*/ 1464392 h 1551952"/>
              <a:gd name="connsiteX2" fmla="*/ 1605610 w 3164968"/>
              <a:gd name="connsiteY2" fmla="*/ 1081567 h 1551952"/>
              <a:gd name="connsiteX3" fmla="*/ 1960293 w 3164968"/>
              <a:gd name="connsiteY3" fmla="*/ 1518605 h 1551952"/>
              <a:gd name="connsiteX4" fmla="*/ 3164968 w 3164968"/>
              <a:gd name="connsiteY4" fmla="*/ 555 h 1551952"/>
              <a:gd name="connsiteX0" fmla="*/ 0 w 3164968"/>
              <a:gd name="connsiteY0" fmla="*/ 0 h 1551952"/>
              <a:gd name="connsiteX1" fmla="*/ 1260187 w 3164968"/>
              <a:gd name="connsiteY1" fmla="*/ 1464392 h 1551952"/>
              <a:gd name="connsiteX2" fmla="*/ 1605610 w 3164968"/>
              <a:gd name="connsiteY2" fmla="*/ 1081567 h 1551952"/>
              <a:gd name="connsiteX3" fmla="*/ 1960293 w 3164968"/>
              <a:gd name="connsiteY3" fmla="*/ 1518605 h 1551952"/>
              <a:gd name="connsiteX4" fmla="*/ 3164968 w 3164968"/>
              <a:gd name="connsiteY4" fmla="*/ 555 h 1551952"/>
              <a:gd name="connsiteX0" fmla="*/ 0 w 3164968"/>
              <a:gd name="connsiteY0" fmla="*/ 0 h 1519346"/>
              <a:gd name="connsiteX1" fmla="*/ 1260187 w 3164968"/>
              <a:gd name="connsiteY1" fmla="*/ 1464392 h 1519346"/>
              <a:gd name="connsiteX2" fmla="*/ 1605610 w 3164968"/>
              <a:gd name="connsiteY2" fmla="*/ 1081567 h 1519346"/>
              <a:gd name="connsiteX3" fmla="*/ 1960293 w 3164968"/>
              <a:gd name="connsiteY3" fmla="*/ 1518605 h 1519346"/>
              <a:gd name="connsiteX4" fmla="*/ 3164968 w 3164968"/>
              <a:gd name="connsiteY4" fmla="*/ 555 h 1519346"/>
              <a:gd name="connsiteX0" fmla="*/ 0 w 3164968"/>
              <a:gd name="connsiteY0" fmla="*/ 0 h 1465451"/>
              <a:gd name="connsiteX1" fmla="*/ 1260187 w 3164968"/>
              <a:gd name="connsiteY1" fmla="*/ 1464392 h 1465451"/>
              <a:gd name="connsiteX2" fmla="*/ 1605610 w 3164968"/>
              <a:gd name="connsiteY2" fmla="*/ 1081567 h 1465451"/>
              <a:gd name="connsiteX3" fmla="*/ 2014268 w 3164968"/>
              <a:gd name="connsiteY3" fmla="*/ 1464630 h 1465451"/>
              <a:gd name="connsiteX4" fmla="*/ 3164968 w 3164968"/>
              <a:gd name="connsiteY4" fmla="*/ 555 h 1465451"/>
              <a:gd name="connsiteX0" fmla="*/ 0 w 3164968"/>
              <a:gd name="connsiteY0" fmla="*/ 0 h 1464865"/>
              <a:gd name="connsiteX1" fmla="*/ 1260187 w 3164968"/>
              <a:gd name="connsiteY1" fmla="*/ 1464392 h 1464865"/>
              <a:gd name="connsiteX2" fmla="*/ 1605610 w 3164968"/>
              <a:gd name="connsiteY2" fmla="*/ 1081567 h 1464865"/>
              <a:gd name="connsiteX3" fmla="*/ 2014268 w 3164968"/>
              <a:gd name="connsiteY3" fmla="*/ 1464630 h 1464865"/>
              <a:gd name="connsiteX4" fmla="*/ 3164968 w 3164968"/>
              <a:gd name="connsiteY4" fmla="*/ 555 h 1464865"/>
              <a:gd name="connsiteX0" fmla="*/ 0 w 3164968"/>
              <a:gd name="connsiteY0" fmla="*/ 0 h 1467567"/>
              <a:gd name="connsiteX1" fmla="*/ 1228437 w 3164968"/>
              <a:gd name="connsiteY1" fmla="*/ 1467567 h 1467567"/>
              <a:gd name="connsiteX2" fmla="*/ 1605610 w 3164968"/>
              <a:gd name="connsiteY2" fmla="*/ 1081567 h 1467567"/>
              <a:gd name="connsiteX3" fmla="*/ 2014268 w 3164968"/>
              <a:gd name="connsiteY3" fmla="*/ 1464630 h 1467567"/>
              <a:gd name="connsiteX4" fmla="*/ 3164968 w 3164968"/>
              <a:gd name="connsiteY4" fmla="*/ 555 h 1467567"/>
              <a:gd name="connsiteX0" fmla="*/ 0 w 3164968"/>
              <a:gd name="connsiteY0" fmla="*/ 0 h 1480267"/>
              <a:gd name="connsiteX1" fmla="*/ 1199862 w 3164968"/>
              <a:gd name="connsiteY1" fmla="*/ 1480267 h 1480267"/>
              <a:gd name="connsiteX2" fmla="*/ 1605610 w 3164968"/>
              <a:gd name="connsiteY2" fmla="*/ 1081567 h 1480267"/>
              <a:gd name="connsiteX3" fmla="*/ 2014268 w 3164968"/>
              <a:gd name="connsiteY3" fmla="*/ 1464630 h 1480267"/>
              <a:gd name="connsiteX4" fmla="*/ 3164968 w 3164968"/>
              <a:gd name="connsiteY4" fmla="*/ 555 h 1480267"/>
              <a:gd name="connsiteX0" fmla="*/ 0 w 3164968"/>
              <a:gd name="connsiteY0" fmla="*/ 0 h 1464865"/>
              <a:gd name="connsiteX1" fmla="*/ 1199862 w 3164968"/>
              <a:gd name="connsiteY1" fmla="*/ 1464392 h 1464865"/>
              <a:gd name="connsiteX2" fmla="*/ 1605610 w 3164968"/>
              <a:gd name="connsiteY2" fmla="*/ 1081567 h 1464865"/>
              <a:gd name="connsiteX3" fmla="*/ 2014268 w 3164968"/>
              <a:gd name="connsiteY3" fmla="*/ 1464630 h 1464865"/>
              <a:gd name="connsiteX4" fmla="*/ 3164968 w 3164968"/>
              <a:gd name="connsiteY4" fmla="*/ 555 h 146486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  <a:gd name="connsiteX0" fmla="*/ 0 w 3164968"/>
              <a:gd name="connsiteY0" fmla="*/ 0 h 1464685"/>
              <a:gd name="connsiteX1" fmla="*/ 1199862 w 3164968"/>
              <a:gd name="connsiteY1" fmla="*/ 1464392 h 1464685"/>
              <a:gd name="connsiteX2" fmla="*/ 1605610 w 3164968"/>
              <a:gd name="connsiteY2" fmla="*/ 1081567 h 1464685"/>
              <a:gd name="connsiteX3" fmla="*/ 2014268 w 3164968"/>
              <a:gd name="connsiteY3" fmla="*/ 1464630 h 1464685"/>
              <a:gd name="connsiteX4" fmla="*/ 3164968 w 3164968"/>
              <a:gd name="connsiteY4" fmla="*/ 555 h 1464685"/>
              <a:gd name="connsiteX0" fmla="*/ 0 w 3212651"/>
              <a:gd name="connsiteY0" fmla="*/ 0 h 1500183"/>
              <a:gd name="connsiteX1" fmla="*/ 1199862 w 3212651"/>
              <a:gd name="connsiteY1" fmla="*/ 1464392 h 1500183"/>
              <a:gd name="connsiteX2" fmla="*/ 1605610 w 3212651"/>
              <a:gd name="connsiteY2" fmla="*/ 1081567 h 1500183"/>
              <a:gd name="connsiteX3" fmla="*/ 2014268 w 3212651"/>
              <a:gd name="connsiteY3" fmla="*/ 1464630 h 1500183"/>
              <a:gd name="connsiteX4" fmla="*/ 3212651 w 3212651"/>
              <a:gd name="connsiteY4" fmla="*/ 555 h 1500183"/>
              <a:gd name="connsiteX0" fmla="*/ 0 w 3212651"/>
              <a:gd name="connsiteY0" fmla="*/ 0 h 1500183"/>
              <a:gd name="connsiteX1" fmla="*/ 1199862 w 3212651"/>
              <a:gd name="connsiteY1" fmla="*/ 1464392 h 1500183"/>
              <a:gd name="connsiteX2" fmla="*/ 1605610 w 3212651"/>
              <a:gd name="connsiteY2" fmla="*/ 1081567 h 1500183"/>
              <a:gd name="connsiteX3" fmla="*/ 2014268 w 3212651"/>
              <a:gd name="connsiteY3" fmla="*/ 1464630 h 1500183"/>
              <a:gd name="connsiteX4" fmla="*/ 3212651 w 3212651"/>
              <a:gd name="connsiteY4" fmla="*/ 555 h 1500183"/>
              <a:gd name="connsiteX0" fmla="*/ 0 w 3246310"/>
              <a:gd name="connsiteY0" fmla="*/ 97617 h 1499628"/>
              <a:gd name="connsiteX1" fmla="*/ 1233521 w 3246310"/>
              <a:gd name="connsiteY1" fmla="*/ 1463837 h 1499628"/>
              <a:gd name="connsiteX2" fmla="*/ 1639269 w 3246310"/>
              <a:gd name="connsiteY2" fmla="*/ 1081012 h 1499628"/>
              <a:gd name="connsiteX3" fmla="*/ 2047927 w 3246310"/>
              <a:gd name="connsiteY3" fmla="*/ 1464075 h 1499628"/>
              <a:gd name="connsiteX4" fmla="*/ 3246310 w 3246310"/>
              <a:gd name="connsiteY4" fmla="*/ 0 h 1499628"/>
              <a:gd name="connsiteX0" fmla="*/ 0 w 3246310"/>
              <a:gd name="connsiteY0" fmla="*/ 97617 h 1499628"/>
              <a:gd name="connsiteX1" fmla="*/ 1233521 w 3246310"/>
              <a:gd name="connsiteY1" fmla="*/ 1463837 h 1499628"/>
              <a:gd name="connsiteX2" fmla="*/ 1639269 w 3246310"/>
              <a:gd name="connsiteY2" fmla="*/ 1081012 h 1499628"/>
              <a:gd name="connsiteX3" fmla="*/ 2047927 w 3246310"/>
              <a:gd name="connsiteY3" fmla="*/ 1464075 h 1499628"/>
              <a:gd name="connsiteX4" fmla="*/ 3246310 w 3246310"/>
              <a:gd name="connsiteY4" fmla="*/ 0 h 1499628"/>
              <a:gd name="connsiteX0" fmla="*/ 0 w 3246310"/>
              <a:gd name="connsiteY0" fmla="*/ 97617 h 1499628"/>
              <a:gd name="connsiteX1" fmla="*/ 1233521 w 3246310"/>
              <a:gd name="connsiteY1" fmla="*/ 1463837 h 1499628"/>
              <a:gd name="connsiteX2" fmla="*/ 1639269 w 3246310"/>
              <a:gd name="connsiteY2" fmla="*/ 1081012 h 1499628"/>
              <a:gd name="connsiteX3" fmla="*/ 2047927 w 3246310"/>
              <a:gd name="connsiteY3" fmla="*/ 1464075 h 1499628"/>
              <a:gd name="connsiteX4" fmla="*/ 3246310 w 3246310"/>
              <a:gd name="connsiteY4" fmla="*/ 0 h 1499628"/>
              <a:gd name="connsiteX0" fmla="*/ 0 w 3246310"/>
              <a:gd name="connsiteY0" fmla="*/ 97617 h 1464830"/>
              <a:gd name="connsiteX1" fmla="*/ 1233521 w 3246310"/>
              <a:gd name="connsiteY1" fmla="*/ 1463837 h 1464830"/>
              <a:gd name="connsiteX2" fmla="*/ 1639269 w 3246310"/>
              <a:gd name="connsiteY2" fmla="*/ 1081012 h 1464830"/>
              <a:gd name="connsiteX3" fmla="*/ 2047927 w 3246310"/>
              <a:gd name="connsiteY3" fmla="*/ 1464075 h 1464830"/>
              <a:gd name="connsiteX4" fmla="*/ 3246310 w 3246310"/>
              <a:gd name="connsiteY4" fmla="*/ 0 h 146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6310" h="1464830">
                <a:moveTo>
                  <a:pt x="0" y="97617"/>
                </a:moveTo>
                <a:cubicBezTo>
                  <a:pt x="160011" y="334006"/>
                  <a:pt x="1184702" y="1440184"/>
                  <a:pt x="1233521" y="1463837"/>
                </a:cubicBezTo>
                <a:cubicBezTo>
                  <a:pt x="1282340" y="1487490"/>
                  <a:pt x="1578299" y="1080972"/>
                  <a:pt x="1639269" y="1081012"/>
                </a:cubicBezTo>
                <a:cubicBezTo>
                  <a:pt x="1700239" y="1081052"/>
                  <a:pt x="1979235" y="1456315"/>
                  <a:pt x="2047927" y="1464075"/>
                </a:cubicBezTo>
                <a:cubicBezTo>
                  <a:pt x="2116619" y="1471835"/>
                  <a:pt x="3081692" y="249389"/>
                  <a:pt x="3246310" y="0"/>
                </a:cubicBezTo>
              </a:path>
            </a:pathLst>
          </a:custGeom>
          <a:noFill/>
          <a:ln w="25400" cmpd="sng">
            <a:solidFill>
              <a:srgbClr val="9A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51A0CBA5-C5DE-4F35-8502-163DF3869BBF}"/>
              </a:ext>
            </a:extLst>
          </p:cNvPr>
          <p:cNvCxnSpPr>
            <a:cxnSpLocks/>
          </p:cNvCxnSpPr>
          <p:nvPr/>
        </p:nvCxnSpPr>
        <p:spPr>
          <a:xfrm flipV="1">
            <a:off x="8607065" y="1955507"/>
            <a:ext cx="301721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07277C28-0DFD-4042-95D5-FA25B3231D05}"/>
              </a:ext>
            </a:extLst>
          </p:cNvPr>
          <p:cNvSpPr/>
          <p:nvPr/>
        </p:nvSpPr>
        <p:spPr>
          <a:xfrm>
            <a:off x="9191941" y="1890662"/>
            <a:ext cx="129691" cy="1296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9E26EDF-4110-4356-834B-CB19A180D868}"/>
              </a:ext>
            </a:extLst>
          </p:cNvPr>
          <p:cNvSpPr/>
          <p:nvPr/>
        </p:nvSpPr>
        <p:spPr>
          <a:xfrm>
            <a:off x="10903200" y="1890662"/>
            <a:ext cx="129691" cy="1296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3257D7F-8A29-4A60-9F22-7D0D94DE8E01}"/>
              </a:ext>
            </a:extLst>
          </p:cNvPr>
          <p:cNvGrpSpPr/>
          <p:nvPr/>
        </p:nvGrpSpPr>
        <p:grpSpPr>
          <a:xfrm>
            <a:off x="3639916" y="2991902"/>
            <a:ext cx="820931" cy="325507"/>
            <a:chOff x="3695577" y="3019424"/>
            <a:chExt cx="820931" cy="325507"/>
          </a:xfrm>
        </p:grpSpPr>
        <p:sp>
          <p:nvSpPr>
            <p:cNvPr id="81" name="箭头: 右 80">
              <a:extLst>
                <a:ext uri="{FF2B5EF4-FFF2-40B4-BE49-F238E27FC236}">
                  <a16:creationId xmlns:a16="http://schemas.microsoft.com/office/drawing/2014/main" id="{B2AA061B-35CC-4BC3-93E2-1EC0C6EFC55A}"/>
                </a:ext>
              </a:extLst>
            </p:cNvPr>
            <p:cNvSpPr/>
            <p:nvPr/>
          </p:nvSpPr>
          <p:spPr>
            <a:xfrm>
              <a:off x="3806895" y="3019424"/>
              <a:ext cx="709613" cy="325507"/>
            </a:xfrm>
            <a:prstGeom prst="rightArrow">
              <a:avLst>
                <a:gd name="adj1" fmla="val 41333"/>
                <a:gd name="adj2" fmla="val 810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876BF7D-B45C-4BB6-A2B6-0A3CB4248DF1}"/>
                </a:ext>
              </a:extLst>
            </p:cNvPr>
            <p:cNvSpPr/>
            <p:nvPr/>
          </p:nvSpPr>
          <p:spPr>
            <a:xfrm>
              <a:off x="3695577" y="3128963"/>
              <a:ext cx="222636" cy="1063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 dirty="0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B0C0F9D-EFA8-4C2D-87E5-3F77D54B8390}"/>
              </a:ext>
            </a:extLst>
          </p:cNvPr>
          <p:cNvGrpSpPr/>
          <p:nvPr/>
        </p:nvGrpSpPr>
        <p:grpSpPr>
          <a:xfrm>
            <a:off x="7731155" y="2991902"/>
            <a:ext cx="820931" cy="325507"/>
            <a:chOff x="3695577" y="3019424"/>
            <a:chExt cx="820931" cy="325507"/>
          </a:xfrm>
        </p:grpSpPr>
        <p:sp>
          <p:nvSpPr>
            <p:cNvPr id="86" name="箭头: 右 85">
              <a:extLst>
                <a:ext uri="{FF2B5EF4-FFF2-40B4-BE49-F238E27FC236}">
                  <a16:creationId xmlns:a16="http://schemas.microsoft.com/office/drawing/2014/main" id="{4E337E6D-382D-4F31-8115-CEE83886E4F6}"/>
                </a:ext>
              </a:extLst>
            </p:cNvPr>
            <p:cNvSpPr/>
            <p:nvPr/>
          </p:nvSpPr>
          <p:spPr>
            <a:xfrm>
              <a:off x="3806895" y="3019424"/>
              <a:ext cx="709613" cy="325507"/>
            </a:xfrm>
            <a:prstGeom prst="rightArrow">
              <a:avLst>
                <a:gd name="adj1" fmla="val 41333"/>
                <a:gd name="adj2" fmla="val 810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3B2DA56-CACB-4C9B-9616-2E7DB60D4882}"/>
                </a:ext>
              </a:extLst>
            </p:cNvPr>
            <p:cNvSpPr/>
            <p:nvPr/>
          </p:nvSpPr>
          <p:spPr>
            <a:xfrm>
              <a:off x="3695577" y="3128963"/>
              <a:ext cx="222636" cy="1063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 dirty="0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4057672-4754-4C7E-8D55-C7C939829A2C}"/>
              </a:ext>
            </a:extLst>
          </p:cNvPr>
          <p:cNvGrpSpPr/>
          <p:nvPr/>
        </p:nvGrpSpPr>
        <p:grpSpPr>
          <a:xfrm>
            <a:off x="2863848" y="5709362"/>
            <a:ext cx="1428224" cy="369332"/>
            <a:chOff x="3744677" y="5728596"/>
            <a:chExt cx="1428224" cy="369332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E89348A6-87D4-4532-9D60-4AAFEF0B3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4677" y="5913262"/>
              <a:ext cx="638413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DCC58E85-FF4A-408E-8E24-85C685064948}"/>
                </a:ext>
              </a:extLst>
            </p:cNvPr>
            <p:cNvSpPr txBox="1"/>
            <p:nvPr/>
          </p:nvSpPr>
          <p:spPr>
            <a:xfrm>
              <a:off x="4460847" y="5728596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u = 0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1911B44-3036-4A10-AC2F-C0AACBC52286}"/>
              </a:ext>
            </a:extLst>
          </p:cNvPr>
          <p:cNvGrpSpPr/>
          <p:nvPr/>
        </p:nvGrpSpPr>
        <p:grpSpPr>
          <a:xfrm>
            <a:off x="3118208" y="6018470"/>
            <a:ext cx="2338614" cy="369332"/>
            <a:chOff x="3999037" y="6037704"/>
            <a:chExt cx="2338614" cy="36933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D2E74CA-7542-4A0C-8F8B-D8F225A24360}"/>
                </a:ext>
              </a:extLst>
            </p:cNvPr>
            <p:cNvSpPr/>
            <p:nvPr/>
          </p:nvSpPr>
          <p:spPr>
            <a:xfrm>
              <a:off x="3999037" y="6170541"/>
              <a:ext cx="129691" cy="1296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4F3EEFD-BAEC-4D5A-B6FE-002C0EAFAB1D}"/>
                </a:ext>
              </a:extLst>
            </p:cNvPr>
            <p:cNvSpPr txBox="1"/>
            <p:nvPr/>
          </p:nvSpPr>
          <p:spPr>
            <a:xfrm>
              <a:off x="4460214" y="6037704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Boundary Points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3A67043-BCF1-4EC7-81D4-CA37D07A9D8A}"/>
              </a:ext>
            </a:extLst>
          </p:cNvPr>
          <p:cNvGrpSpPr/>
          <p:nvPr/>
        </p:nvGrpSpPr>
        <p:grpSpPr>
          <a:xfrm>
            <a:off x="6132389" y="5725887"/>
            <a:ext cx="3927305" cy="369332"/>
            <a:chOff x="3744677" y="5728596"/>
            <a:chExt cx="3927305" cy="369332"/>
          </a:xfrm>
        </p:grpSpPr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32C42181-D7D2-43B6-A6C6-AE86EA1195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4677" y="5913262"/>
              <a:ext cx="638413" cy="1"/>
            </a:xfrm>
            <a:prstGeom prst="line">
              <a:avLst/>
            </a:prstGeom>
            <a:ln w="38100">
              <a:solidFill>
                <a:srgbClr val="9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FD2D17FA-3B67-4603-9407-C814EC2F1062}"/>
                </a:ext>
              </a:extLst>
            </p:cNvPr>
            <p:cNvSpPr txBox="1"/>
            <p:nvPr/>
          </p:nvSpPr>
          <p:spPr>
            <a:xfrm>
              <a:off x="4460847" y="5728596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Derivative-Only Model Output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5378A3F-75BF-4D2F-B794-634E7ADCBAD5}"/>
              </a:ext>
            </a:extLst>
          </p:cNvPr>
          <p:cNvGrpSpPr/>
          <p:nvPr/>
        </p:nvGrpSpPr>
        <p:grpSpPr>
          <a:xfrm>
            <a:off x="6132389" y="6018470"/>
            <a:ext cx="2888560" cy="369332"/>
            <a:chOff x="3744677" y="5728596"/>
            <a:chExt cx="2888560" cy="369332"/>
          </a:xfrm>
        </p:grpSpPr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7E947045-4D41-49FB-82F3-06FD60375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4677" y="5913262"/>
              <a:ext cx="638413" cy="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1A3B402A-730F-4DFF-86D4-CA393BE554FF}"/>
                </a:ext>
              </a:extLst>
            </p:cNvPr>
            <p:cNvSpPr txBox="1"/>
            <p:nvPr/>
          </p:nvSpPr>
          <p:spPr>
            <a:xfrm>
              <a:off x="4460847" y="5728596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SPIN Model Output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7483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6F0DBC-2DE3-4766-AA48-6155BF0C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6" y="-18237"/>
            <a:ext cx="1763332" cy="17633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073F45-44B3-4FC4-AB1D-FD385541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6" y="1694294"/>
            <a:ext cx="1763332" cy="17633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336E09-0676-43A2-AD33-D6FD3EDF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6" y="3406825"/>
            <a:ext cx="1763332" cy="17633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E58504-DA5B-4EA6-B05E-CBB8C7CAE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6" y="5119357"/>
            <a:ext cx="1763332" cy="17633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BA79DCA-F792-4047-8B01-73D83862C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041" y="-18237"/>
            <a:ext cx="1763333" cy="17633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E95BD56-847B-437C-9C3F-0FCC36540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567" y="-18237"/>
            <a:ext cx="1763332" cy="176333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21ED15A-7DCD-4173-97ED-F231AF27CD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0092" y="-18237"/>
            <a:ext cx="1763332" cy="176333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2A5A47E-28B6-43D3-AD9A-659C321C3C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617" y="-18237"/>
            <a:ext cx="1763332" cy="176333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2E361BA-C483-4A69-A87E-AAEE886F76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142" y="-18237"/>
            <a:ext cx="1763332" cy="176333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E182EF7-6D66-491F-9F37-B16E096E43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8668" y="-18237"/>
            <a:ext cx="1763332" cy="176333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3F9B506-CBCC-4998-A737-20A3F458F7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4755" y="3406825"/>
            <a:ext cx="1763332" cy="176333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C331A0F-E443-4FD2-A617-A674B87D5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041" y="-24690"/>
            <a:ext cx="1763333" cy="176333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C9CC519-A32D-4379-AC93-02BEC6BD50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1041" y="3400372"/>
            <a:ext cx="1763332" cy="176333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93A67F6-1867-4859-8D9D-FD2E444579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1041" y="5119357"/>
            <a:ext cx="1763332" cy="176333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53C56DD-BA44-4B65-81AF-8C6B717CEA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47396" y="1842753"/>
            <a:ext cx="1763332" cy="1763332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491AFD9-C33F-4AD0-BE83-5B56E2BF2D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7014" y="3503229"/>
            <a:ext cx="1763332" cy="176333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5BC035F-CC0B-48CF-BA79-B639554FB4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7014" y="5362965"/>
            <a:ext cx="1763332" cy="176333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22C239D-0A26-47A1-A29F-5BAE60088A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27014" y="1939157"/>
            <a:ext cx="1763332" cy="176333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6149064-FC83-4C46-9810-0C3BD77F57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3949" y="3602859"/>
            <a:ext cx="1763332" cy="176333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2E6BB82-FB7C-4F51-B5E0-18FDE07362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3949" y="2035561"/>
            <a:ext cx="1763332" cy="1763332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E9FD98A-40D1-4818-A674-68919AD1816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32549" y="5362965"/>
            <a:ext cx="1763332" cy="17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2FD78D16-1245-4364-BCE9-947D18DDD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457249"/>
              </p:ext>
            </p:extLst>
          </p:nvPr>
        </p:nvGraphicFramePr>
        <p:xfrm>
          <a:off x="1287887" y="719666"/>
          <a:ext cx="951104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721">
                  <a:extLst>
                    <a:ext uri="{9D8B030D-6E8A-4147-A177-3AD203B41FA5}">
                      <a16:colId xmlns:a16="http://schemas.microsoft.com/office/drawing/2014/main" val="1642873629"/>
                    </a:ext>
                  </a:extLst>
                </a:gridCol>
                <a:gridCol w="1358721">
                  <a:extLst>
                    <a:ext uri="{9D8B030D-6E8A-4147-A177-3AD203B41FA5}">
                      <a16:colId xmlns:a16="http://schemas.microsoft.com/office/drawing/2014/main" val="2313986050"/>
                    </a:ext>
                  </a:extLst>
                </a:gridCol>
                <a:gridCol w="1358721">
                  <a:extLst>
                    <a:ext uri="{9D8B030D-6E8A-4147-A177-3AD203B41FA5}">
                      <a16:colId xmlns:a16="http://schemas.microsoft.com/office/drawing/2014/main" val="3550707428"/>
                    </a:ext>
                  </a:extLst>
                </a:gridCol>
                <a:gridCol w="1358721">
                  <a:extLst>
                    <a:ext uri="{9D8B030D-6E8A-4147-A177-3AD203B41FA5}">
                      <a16:colId xmlns:a16="http://schemas.microsoft.com/office/drawing/2014/main" val="1715107587"/>
                    </a:ext>
                  </a:extLst>
                </a:gridCol>
                <a:gridCol w="1358721">
                  <a:extLst>
                    <a:ext uri="{9D8B030D-6E8A-4147-A177-3AD203B41FA5}">
                      <a16:colId xmlns:a16="http://schemas.microsoft.com/office/drawing/2014/main" val="1658778591"/>
                    </a:ext>
                  </a:extLst>
                </a:gridCol>
                <a:gridCol w="1358721">
                  <a:extLst>
                    <a:ext uri="{9D8B030D-6E8A-4147-A177-3AD203B41FA5}">
                      <a16:colId xmlns:a16="http://schemas.microsoft.com/office/drawing/2014/main" val="1724671854"/>
                    </a:ext>
                  </a:extLst>
                </a:gridCol>
                <a:gridCol w="1358721">
                  <a:extLst>
                    <a:ext uri="{9D8B030D-6E8A-4147-A177-3AD203B41FA5}">
                      <a16:colId xmlns:a16="http://schemas.microsoft.com/office/drawing/2014/main" val="1995743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Digs/snowflake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bearing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target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seaurchin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peace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house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fragments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438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Steik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326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IGR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5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78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HotSpot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52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03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096B80DB-EAA8-495A-B4CB-B37635E81A45}"/>
              </a:ext>
            </a:extLst>
          </p:cNvPr>
          <p:cNvGrpSpPr/>
          <p:nvPr/>
        </p:nvGrpSpPr>
        <p:grpSpPr>
          <a:xfrm>
            <a:off x="2521942" y="6022188"/>
            <a:ext cx="1428224" cy="369332"/>
            <a:chOff x="3744677" y="5728596"/>
            <a:chExt cx="1428224" cy="369332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8B0A343-906C-4D05-9FEA-1ACEB67E7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4677" y="5913262"/>
              <a:ext cx="638413" cy="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66CAC8B-FE10-4B41-A4BC-9FE1C63BCEAE}"/>
                </a:ext>
              </a:extLst>
            </p:cNvPr>
            <p:cNvSpPr txBox="1"/>
            <p:nvPr/>
          </p:nvSpPr>
          <p:spPr>
            <a:xfrm>
              <a:off x="4460847" y="5728596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u = 0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3893970-E3E3-4B2C-8D3F-D3ACE175AE73}"/>
              </a:ext>
            </a:extLst>
          </p:cNvPr>
          <p:cNvGrpSpPr/>
          <p:nvPr/>
        </p:nvGrpSpPr>
        <p:grpSpPr>
          <a:xfrm>
            <a:off x="2776302" y="6331296"/>
            <a:ext cx="2338614" cy="369332"/>
            <a:chOff x="3999037" y="6037704"/>
            <a:chExt cx="2338614" cy="369332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889C378D-6B9B-4760-9E90-4819C009A6EA}"/>
                </a:ext>
              </a:extLst>
            </p:cNvPr>
            <p:cNvSpPr/>
            <p:nvPr/>
          </p:nvSpPr>
          <p:spPr>
            <a:xfrm>
              <a:off x="3999037" y="6170541"/>
              <a:ext cx="129691" cy="1296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49266215-6CE1-4A48-A391-6BD5301E16AD}"/>
                </a:ext>
              </a:extLst>
            </p:cNvPr>
            <p:cNvSpPr txBox="1"/>
            <p:nvPr/>
          </p:nvSpPr>
          <p:spPr>
            <a:xfrm>
              <a:off x="4460214" y="6037704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Boundary Points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568E956-593A-4DC8-9984-CA0C0998EA43}"/>
              </a:ext>
            </a:extLst>
          </p:cNvPr>
          <p:cNvGrpSpPr/>
          <p:nvPr/>
        </p:nvGrpSpPr>
        <p:grpSpPr>
          <a:xfrm>
            <a:off x="5790483" y="6043623"/>
            <a:ext cx="3978602" cy="369332"/>
            <a:chOff x="3744677" y="5728596"/>
            <a:chExt cx="3978602" cy="369332"/>
          </a:xfrm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793E0FF7-D743-42B6-A8A2-E0EF90C23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4677" y="5913262"/>
              <a:ext cx="638413" cy="1"/>
            </a:xfrm>
            <a:prstGeom prst="line">
              <a:avLst/>
            </a:prstGeom>
            <a:ln w="38100">
              <a:solidFill>
                <a:srgbClr val="FF11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E0396A1-7BC5-47F3-962E-7ED88729E916}"/>
                </a:ext>
              </a:extLst>
            </p:cNvPr>
            <p:cNvSpPr txBox="1"/>
            <p:nvPr/>
          </p:nvSpPr>
          <p:spPr>
            <a:xfrm>
              <a:off x="4460847" y="5728596"/>
              <a:ext cx="326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Eikonal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Equation Optimization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C990595-828B-4C01-B7B6-308035453A88}"/>
              </a:ext>
            </a:extLst>
          </p:cNvPr>
          <p:cNvGrpSpPr/>
          <p:nvPr/>
        </p:nvGrpSpPr>
        <p:grpSpPr>
          <a:xfrm>
            <a:off x="5790483" y="6331296"/>
            <a:ext cx="5094292" cy="369332"/>
            <a:chOff x="3744677" y="5728596"/>
            <a:chExt cx="5094292" cy="369332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419D4A2-F1B5-47CC-B93A-6CA62ECC5D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4677" y="5913262"/>
              <a:ext cx="638413" cy="1"/>
            </a:xfrm>
            <a:prstGeom prst="line">
              <a:avLst/>
            </a:prstGeom>
            <a:ln w="38100">
              <a:solidFill>
                <a:srgbClr val="030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55E49E1-45AB-4123-B258-1D5E0859C79C}"/>
                </a:ext>
              </a:extLst>
            </p:cNvPr>
            <p:cNvSpPr txBox="1"/>
            <p:nvPr/>
          </p:nvSpPr>
          <p:spPr>
            <a:xfrm>
              <a:off x="4460847" y="5728596"/>
              <a:ext cx="437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Screened Poisson Equation Optimization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3A9276E-A77A-471E-A8E8-873834970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9" b="7347"/>
          <a:stretch/>
        </p:blipFill>
        <p:spPr>
          <a:xfrm>
            <a:off x="72578" y="878811"/>
            <a:ext cx="2886316" cy="2001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D58439-C27E-4D8E-8A7A-DA2078690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3" b="7347"/>
          <a:stretch/>
        </p:blipFill>
        <p:spPr>
          <a:xfrm>
            <a:off x="3015969" y="878883"/>
            <a:ext cx="3041117" cy="2001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60A782-6DC7-4A8A-918E-4EF61B19F5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3" b="6847"/>
          <a:stretch/>
        </p:blipFill>
        <p:spPr>
          <a:xfrm>
            <a:off x="9153531" y="879099"/>
            <a:ext cx="3009466" cy="20121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AB3101-C10B-41B6-AAC9-73D4C22594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9" b="5610"/>
          <a:stretch/>
        </p:blipFill>
        <p:spPr>
          <a:xfrm>
            <a:off x="75426" y="3006275"/>
            <a:ext cx="2886316" cy="20388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A711C6-D7D5-4387-AB46-90DE23583C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18" b="7347"/>
          <a:stretch/>
        </p:blipFill>
        <p:spPr>
          <a:xfrm>
            <a:off x="2976371" y="3003756"/>
            <a:ext cx="3151093" cy="20012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DC009C-512E-44EE-8C33-6B6C1DECB7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93" b="6847"/>
          <a:stretch/>
        </p:blipFill>
        <p:spPr>
          <a:xfrm>
            <a:off x="6140416" y="3003756"/>
            <a:ext cx="3009466" cy="20121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E16A86-D3A3-4F6D-B5AA-F5E1E75E80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93" b="5827"/>
          <a:stretch/>
        </p:blipFill>
        <p:spPr>
          <a:xfrm>
            <a:off x="9146707" y="3010965"/>
            <a:ext cx="3009466" cy="20341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49E9E4-7B48-416E-873F-B34DE2D0A5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63" b="6847"/>
          <a:stretch/>
        </p:blipFill>
        <p:spPr>
          <a:xfrm>
            <a:off x="6059851" y="877187"/>
            <a:ext cx="3090063" cy="20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9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C91F8-5E26-414E-942D-81D485C0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73" y="863958"/>
            <a:ext cx="5375856" cy="53758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F5EDCD-B6E7-4582-84DA-1DC8457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70" y="1004551"/>
            <a:ext cx="5235263" cy="52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5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3C0CA7A-F3F4-4361-AE19-BEE212D88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726" y="553531"/>
            <a:ext cx="2160000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1155EC-07FF-4A4C-BBE3-1D97CB5E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18" y="553531"/>
            <a:ext cx="2160000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97B1B8-2C92-4B14-9F5C-A51ACE227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274" y="553531"/>
            <a:ext cx="2160000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EAFF10-64E7-4B5B-BA42-38DC1946E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370" y="553531"/>
            <a:ext cx="2160000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3E34D8-DF4A-4FF9-A5F0-8B1B8682D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822" y="553531"/>
            <a:ext cx="2160000" cy="21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4DDA10-EDD3-49E7-8FBD-F45963154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4176" y="553531"/>
            <a:ext cx="2160000" cy="216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71FBB4-D9E7-4088-8F82-D807B30516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918" y="2527389"/>
            <a:ext cx="2160000" cy="216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53301C8-E9C0-4DB9-8C88-5E2E55A761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2370" y="2527389"/>
            <a:ext cx="2160000" cy="21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F87C880-CE47-462E-AF65-0F2327D1E6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2822" y="2527389"/>
            <a:ext cx="2160000" cy="21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2AFCE14-FF1D-49DD-8700-0DBB0801AE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3274" y="2527389"/>
            <a:ext cx="2160000" cy="21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FE22832-B2B8-4B40-90C1-51B4ADB664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3726" y="2527389"/>
            <a:ext cx="2160000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C37D94C-8F6D-4D91-A58C-6853BE4201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14176" y="2527389"/>
            <a:ext cx="2160000" cy="216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2CB476C-10E5-4CBB-B6DF-5A038E399C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918" y="4501247"/>
            <a:ext cx="2160000" cy="216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003F936-633D-4DD2-9E31-7AE156F959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32370" y="4501247"/>
            <a:ext cx="2160000" cy="216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B6EFE29-EA50-4F2C-BBD5-69623ED8E2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52822" y="4501246"/>
            <a:ext cx="2160000" cy="216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4B59531-E8C3-494B-9C3C-230F6B604C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3274" y="4501246"/>
            <a:ext cx="2160000" cy="216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76D00D8-8BCB-47EA-83AF-374C36949E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93726" y="4501246"/>
            <a:ext cx="2160000" cy="216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298F1D2-2BC0-43CF-A6FF-25DAFA4996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14176" y="4501246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9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3C0CA7A-F3F4-4361-AE19-BEE212D88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" t="10277" r="12660" b="6530"/>
          <a:stretch/>
        </p:blipFill>
        <p:spPr>
          <a:xfrm>
            <a:off x="8164976" y="775503"/>
            <a:ext cx="1815295" cy="17969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1155EC-07FF-4A4C-BBE3-1D97CB5EA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0" t="10277" r="12701" b="6530"/>
          <a:stretch/>
        </p:blipFill>
        <p:spPr>
          <a:xfrm>
            <a:off x="517967" y="775504"/>
            <a:ext cx="1779608" cy="17969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97B1B8-2C92-4B14-9F5C-A51ACE227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10" t="11214" r="12702" b="6530"/>
          <a:stretch/>
        </p:blipFill>
        <p:spPr>
          <a:xfrm>
            <a:off x="6279321" y="795759"/>
            <a:ext cx="1779608" cy="17767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EAFF10-64E7-4B5B-BA42-38DC1946E4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0" t="10277" r="12701" b="6530"/>
          <a:stretch/>
        </p:blipFill>
        <p:spPr>
          <a:xfrm>
            <a:off x="2438419" y="775503"/>
            <a:ext cx="1779608" cy="17969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3E34D8-DF4A-4FF9-A5F0-8B1B8682DB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10" t="11214" r="12701" b="6530"/>
          <a:stretch/>
        </p:blipFill>
        <p:spPr>
          <a:xfrm>
            <a:off x="4358871" y="795759"/>
            <a:ext cx="1779608" cy="17767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4DDA10-EDD3-49E7-8FBD-F459631548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214"/>
          <a:stretch/>
        </p:blipFill>
        <p:spPr>
          <a:xfrm>
            <a:off x="10014176" y="795759"/>
            <a:ext cx="2160000" cy="19177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71FBB4-D9E7-4088-8F82-D807B30516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858" r="12701"/>
          <a:stretch/>
        </p:blipFill>
        <p:spPr>
          <a:xfrm>
            <a:off x="411918" y="2740305"/>
            <a:ext cx="1885657" cy="194708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53301C8-E9C0-4DB9-8C88-5E2E55A761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858" r="12701"/>
          <a:stretch/>
        </p:blipFill>
        <p:spPr>
          <a:xfrm>
            <a:off x="2332370" y="2740305"/>
            <a:ext cx="1885657" cy="194708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F87C880-CE47-462E-AF65-0F2327D1E61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858" r="12701"/>
          <a:stretch/>
        </p:blipFill>
        <p:spPr>
          <a:xfrm>
            <a:off x="4252822" y="2740303"/>
            <a:ext cx="1885657" cy="19470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2AFCE14-FF1D-49DD-8700-0DBB0801AEB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8617" r="12702"/>
          <a:stretch/>
        </p:blipFill>
        <p:spPr>
          <a:xfrm>
            <a:off x="6173274" y="2713531"/>
            <a:ext cx="1885655" cy="197385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FE22832-B2B8-4B40-90C1-51B4ADB664B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858" r="12702"/>
          <a:stretch/>
        </p:blipFill>
        <p:spPr>
          <a:xfrm>
            <a:off x="8093726" y="2740303"/>
            <a:ext cx="1885655" cy="194708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C37D94C-8F6D-4D91-A58C-6853BE42011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9857"/>
          <a:stretch/>
        </p:blipFill>
        <p:spPr>
          <a:xfrm>
            <a:off x="10014176" y="2740301"/>
            <a:ext cx="2160000" cy="194708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2CB476C-10E5-4CBB-B6DF-5A038E399CE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9858" r="12701"/>
          <a:stretch/>
        </p:blipFill>
        <p:spPr>
          <a:xfrm>
            <a:off x="411918" y="4714161"/>
            <a:ext cx="1885657" cy="194708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003F936-633D-4DD2-9E31-7AE156F959B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9858" r="12701"/>
          <a:stretch/>
        </p:blipFill>
        <p:spPr>
          <a:xfrm>
            <a:off x="2332370" y="4714161"/>
            <a:ext cx="1885657" cy="194708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B6EFE29-EA50-4F2C-BBD5-69623ED8E2C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9857" r="12701"/>
          <a:stretch/>
        </p:blipFill>
        <p:spPr>
          <a:xfrm>
            <a:off x="4252822" y="4714158"/>
            <a:ext cx="1885657" cy="194708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4B59531-E8C3-494B-9C3C-230F6B604C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9857" r="12702"/>
          <a:stretch/>
        </p:blipFill>
        <p:spPr>
          <a:xfrm>
            <a:off x="6173274" y="4714158"/>
            <a:ext cx="1885655" cy="194708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76D00D8-8BCB-47EA-83AF-374C36949E0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9857" r="12702"/>
          <a:stretch/>
        </p:blipFill>
        <p:spPr>
          <a:xfrm>
            <a:off x="8093726" y="4714156"/>
            <a:ext cx="1885655" cy="194708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298F1D2-2BC0-43CF-A6FF-25DAFA49962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9857"/>
          <a:stretch/>
        </p:blipFill>
        <p:spPr>
          <a:xfrm>
            <a:off x="10014176" y="4714156"/>
            <a:ext cx="2160000" cy="19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4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0FD53BC-4E7C-4731-BFFD-7E5B8D51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2" y="553533"/>
            <a:ext cx="1973858" cy="19738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C7FCEE-DD46-4916-91C2-59386A98C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750" y="553534"/>
            <a:ext cx="1973857" cy="197385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E90FEA1-5B26-49EC-8049-0DD4003DF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608" y="553534"/>
            <a:ext cx="1973857" cy="197385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804A717-F582-4EDD-8891-BEDC1BE14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462" y="553532"/>
            <a:ext cx="1973857" cy="197385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090954E-4513-4295-8BF1-E1DDD75B1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316" y="553532"/>
            <a:ext cx="1973857" cy="197385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672A957-0D08-49E0-8482-823C17C19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9167" y="553531"/>
            <a:ext cx="1973857" cy="197385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8E79837-3007-4DF2-B759-13DD712D3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92" y="2527389"/>
            <a:ext cx="1973857" cy="197385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0E10FF1-88C8-4C14-9A05-9AD03DD06F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3749" y="2527389"/>
            <a:ext cx="1973857" cy="197385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B17DFA4-8C41-4CB9-99BB-488C96D61A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7606" y="2527388"/>
            <a:ext cx="1973857" cy="197385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2C1773D-A377-40D1-9831-097295BA92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1456" y="2527388"/>
            <a:ext cx="1973857" cy="197385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7B051BC-665B-4F77-92D5-7AF03BAD56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5304" y="2527387"/>
            <a:ext cx="1973857" cy="197385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EEE4729-C8F2-496E-A7C8-F32EE2045D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9143" y="2527386"/>
            <a:ext cx="1973857" cy="197385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86029C9-A1B6-4232-999F-6A47891697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868" y="4501243"/>
            <a:ext cx="1973857" cy="197385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61FBE5D6-9656-4A08-B948-A4644A3A8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1452" y="4501244"/>
            <a:ext cx="1973857" cy="197385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6CED20C-7847-4E7C-BA04-12D541B1BB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7581" y="4501241"/>
            <a:ext cx="1973857" cy="197385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23CBFF6-C900-4E83-96B7-E45EA19CD9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93692" y="4501241"/>
            <a:ext cx="1973857" cy="197385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C901CF3-06B4-45AF-83E0-E33254345D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15262" y="4501240"/>
            <a:ext cx="1973857" cy="197385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7963F4C2-F83F-4A37-B573-AED4EE17B8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89142" y="4501240"/>
            <a:ext cx="1973857" cy="19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3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0FD53BC-4E7C-4731-BFFD-7E5B8D51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2" y="553533"/>
            <a:ext cx="1973858" cy="19738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C7FCEE-DD46-4916-91C2-59386A98C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750" y="553534"/>
            <a:ext cx="1973857" cy="197385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E90FEA1-5B26-49EC-8049-0DD4003DF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608" y="553534"/>
            <a:ext cx="1973857" cy="197385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804A717-F582-4EDD-8891-BEDC1BE14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462" y="553532"/>
            <a:ext cx="1973857" cy="197385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090954E-4513-4295-8BF1-E1DDD75B1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316" y="553532"/>
            <a:ext cx="1973857" cy="197385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672A957-0D08-49E0-8482-823C17C19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9167" y="553531"/>
            <a:ext cx="1973857" cy="197385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8E79837-3007-4DF2-B759-13DD712D3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92" y="2527389"/>
            <a:ext cx="1973857" cy="197385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0E10FF1-88C8-4C14-9A05-9AD03DD06F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3749" y="2527389"/>
            <a:ext cx="1973857" cy="197385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B17DFA4-8C41-4CB9-99BB-488C96D61A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7606" y="2527388"/>
            <a:ext cx="1973857" cy="197385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2C1773D-A377-40D1-9831-097295BA92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1456" y="2527388"/>
            <a:ext cx="1973857" cy="197385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7B051BC-665B-4F77-92D5-7AF03BAD56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5304" y="2527387"/>
            <a:ext cx="1973857" cy="197385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EEE4729-C8F2-496E-A7C8-F32EE2045D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9143" y="2527386"/>
            <a:ext cx="1973857" cy="197385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86029C9-A1B6-4232-999F-6A47891697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868" y="4501243"/>
            <a:ext cx="1973857" cy="197385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61FBE5D6-9656-4A08-B948-A4644A3A8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1452" y="4501244"/>
            <a:ext cx="1973857" cy="197385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6CED20C-7847-4E7C-BA04-12D541B1BB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7581" y="4501241"/>
            <a:ext cx="1973857" cy="197385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23CBFF6-C900-4E83-96B7-E45EA19CD9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93692" y="4501241"/>
            <a:ext cx="1973857" cy="197385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C901CF3-06B4-45AF-83E0-E33254345D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15262" y="4501240"/>
            <a:ext cx="1973857" cy="197385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7963F4C2-F83F-4A37-B573-AED4EE17B8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89142" y="4501240"/>
            <a:ext cx="1973857" cy="19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5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6E88A3-F302-4BDE-9E8E-A0CDEFE6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2" y="553533"/>
            <a:ext cx="1973858" cy="19738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8B2976-F701-4B9A-8E01-310EB34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750" y="553533"/>
            <a:ext cx="1973858" cy="19738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2A6AB8-E2B9-495A-99AE-AF0639971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607" y="553532"/>
            <a:ext cx="1973859" cy="1973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C0E4D6-D82C-4A2B-8FDA-8DB1F376D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465" y="553531"/>
            <a:ext cx="1973858" cy="19738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DA959E-E3F3-4F43-83C8-9C5AB43F7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322" y="553529"/>
            <a:ext cx="1973858" cy="19738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C7A467-E6C2-4B6B-A934-354189F3E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394" y="521588"/>
            <a:ext cx="1973859" cy="19738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E430532-6787-4D38-9C12-52574EDB8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9" y="2527387"/>
            <a:ext cx="1973859" cy="19738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04EFFD-E870-43CB-B277-C070D0A78E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3746" y="2527387"/>
            <a:ext cx="1973858" cy="19738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EA47104-5840-4B98-B4B7-0FC6456A9F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7599" y="2527386"/>
            <a:ext cx="1973859" cy="197385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5BF8D26-07F4-43BE-911D-8677E5B99C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1449" y="2527382"/>
            <a:ext cx="1973858" cy="19738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7F60B0A-A7B2-4A12-BF76-539EA9081A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5290" y="2527377"/>
            <a:ext cx="1973858" cy="197385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FDEF35-6D30-4498-AD05-873FD500B4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0331" y="2559307"/>
            <a:ext cx="1973858" cy="197385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C8D7746-52B8-4728-B511-C869C90549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889" y="4533165"/>
            <a:ext cx="1973860" cy="197386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B350206-1DDC-4372-8024-90FE2CBCE7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3746" y="4533164"/>
            <a:ext cx="1973861" cy="197386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85C5596-290D-4810-BA2A-384F485A56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7545" y="4533158"/>
            <a:ext cx="1973859" cy="197385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7614A47-8556-4A5B-B0BB-55EA943BBE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5047" y="4533158"/>
            <a:ext cx="1973859" cy="197385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3BC3EC5-85C0-4466-8A32-5BB43DB5DD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612" y="4533153"/>
            <a:ext cx="1973859" cy="197385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D72809DE-909E-4A1A-A59C-848A3E811C1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3930" y="4533152"/>
            <a:ext cx="1973859" cy="19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2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8DE8F8-F62F-483B-987F-309709FA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2" y="553533"/>
            <a:ext cx="1973858" cy="1973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8E8B94-94D1-4E5A-BB2B-BDF97034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750" y="553533"/>
            <a:ext cx="1973859" cy="19738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F6D4BBD-5699-48CA-8687-6A9EB05FA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608" y="553532"/>
            <a:ext cx="1973859" cy="19738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36E90B-B19B-4EE5-8049-5E4301D2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467" y="553531"/>
            <a:ext cx="1973859" cy="19738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5B04F0A-14AB-4CCE-A6B7-F6962FC55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325" y="553530"/>
            <a:ext cx="1973859" cy="19738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D859EC0-E54F-47D8-A848-C19651BA2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9183" y="553530"/>
            <a:ext cx="1973859" cy="197385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6D0C9A4-0E20-4DB2-AB26-E7181EA64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91" y="2527389"/>
            <a:ext cx="1973860" cy="197386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F9F23A8-3170-4D75-8537-D3D25002A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3749" y="2527389"/>
            <a:ext cx="1973859" cy="19738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DC4530F-B233-4B61-98C5-E6C1C8A86E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7607" y="2527389"/>
            <a:ext cx="1973859" cy="197385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403D54D-1CF5-4598-A782-B345231F08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1465" y="2527388"/>
            <a:ext cx="1973860" cy="197386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2A83B87-70B2-4A49-93A1-8A68731B6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5324" y="2527388"/>
            <a:ext cx="1973859" cy="197385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A996274-0B72-4E4F-A28E-188D3EAD0E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9181" y="2527388"/>
            <a:ext cx="1973859" cy="19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83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39</Words>
  <Application>Microsoft Office PowerPoint</Application>
  <PresentationFormat>宽屏</PresentationFormat>
  <Paragraphs>22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子墨</dc:creator>
  <cp:lastModifiedBy>王 子墨</cp:lastModifiedBy>
  <cp:revision>10</cp:revision>
  <dcterms:created xsi:type="dcterms:W3CDTF">2024-09-29T22:15:03Z</dcterms:created>
  <dcterms:modified xsi:type="dcterms:W3CDTF">2024-11-16T07:39:55Z</dcterms:modified>
</cp:coreProperties>
</file>